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mp3" ContentType="audio/mpe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319" r:id="rId2"/>
    <p:sldId id="293" r:id="rId3"/>
    <p:sldId id="295" r:id="rId4"/>
    <p:sldId id="296" r:id="rId5"/>
    <p:sldId id="297" r:id="rId6"/>
    <p:sldId id="298" r:id="rId7"/>
    <p:sldId id="285" r:id="rId8"/>
    <p:sldId id="299" r:id="rId9"/>
    <p:sldId id="288" r:id="rId10"/>
    <p:sldId id="309" r:id="rId11"/>
    <p:sldId id="312" r:id="rId12"/>
    <p:sldId id="304" r:id="rId13"/>
    <p:sldId id="313" r:id="rId14"/>
    <p:sldId id="305" r:id="rId15"/>
    <p:sldId id="289" r:id="rId16"/>
    <p:sldId id="300" r:id="rId17"/>
    <p:sldId id="314" r:id="rId18"/>
    <p:sldId id="316" r:id="rId19"/>
    <p:sldId id="307" r:id="rId20"/>
    <p:sldId id="315" r:id="rId21"/>
    <p:sldId id="318" r:id="rId22"/>
    <p:sldId id="310" r:id="rId23"/>
    <p:sldId id="320" r:id="rId24"/>
    <p:sldId id="301" r:id="rId25"/>
    <p:sldId id="302" r:id="rId26"/>
    <p:sldId id="306" r:id="rId27"/>
    <p:sldId id="291" r:id="rId28"/>
    <p:sldId id="311" r:id="rId29"/>
    <p:sldId id="270" r:id="rId30"/>
    <p:sldId id="262" r:id="rId31"/>
    <p:sldId id="266" r:id="rId32"/>
    <p:sldId id="303" r:id="rId33"/>
  </p:sldIdLst>
  <p:sldSz cx="16778288" cy="9475788"/>
  <p:notesSz cx="6858000" cy="9144000"/>
  <p:custDataLst>
    <p:tags r:id="rId35"/>
  </p:custDataLst>
  <p:defaultTextStyle>
    <a:defPPr>
      <a:defRPr lang="zh-CN"/>
    </a:defPPr>
    <a:lvl1pPr algn="l" rtl="0" fontAlgn="base">
      <a:spcBef>
        <a:spcPct val="0"/>
      </a:spcBef>
      <a:spcAft>
        <a:spcPct val="0"/>
      </a:spcAft>
      <a:defRPr sz="3000" kern="1200">
        <a:solidFill>
          <a:schemeClr val="tx1"/>
        </a:solidFill>
        <a:latin typeface="Arial" charset="0"/>
        <a:ea typeface="宋体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3000" kern="1200">
        <a:solidFill>
          <a:schemeClr val="tx1"/>
        </a:solidFill>
        <a:latin typeface="Arial" charset="0"/>
        <a:ea typeface="宋体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3000" kern="1200">
        <a:solidFill>
          <a:schemeClr val="tx1"/>
        </a:solidFill>
        <a:latin typeface="Arial" charset="0"/>
        <a:ea typeface="宋体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3000" kern="1200">
        <a:solidFill>
          <a:schemeClr val="tx1"/>
        </a:solidFill>
        <a:latin typeface="Arial" charset="0"/>
        <a:ea typeface="宋体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3000" kern="1200">
        <a:solidFill>
          <a:schemeClr val="tx1"/>
        </a:solidFill>
        <a:latin typeface="Arial" charset="0"/>
        <a:ea typeface="宋体" charset="-122"/>
        <a:cs typeface="+mn-cs"/>
      </a:defRPr>
    </a:lvl5pPr>
    <a:lvl6pPr marL="2286000" algn="l" defTabSz="914400" rtl="0" eaLnBrk="1" latinLnBrk="0" hangingPunct="1">
      <a:defRPr sz="3000" kern="1200">
        <a:solidFill>
          <a:schemeClr val="tx1"/>
        </a:solidFill>
        <a:latin typeface="Arial" charset="0"/>
        <a:ea typeface="宋体" charset="-122"/>
        <a:cs typeface="+mn-cs"/>
      </a:defRPr>
    </a:lvl6pPr>
    <a:lvl7pPr marL="2743200" algn="l" defTabSz="914400" rtl="0" eaLnBrk="1" latinLnBrk="0" hangingPunct="1">
      <a:defRPr sz="3000" kern="1200">
        <a:solidFill>
          <a:schemeClr val="tx1"/>
        </a:solidFill>
        <a:latin typeface="Arial" charset="0"/>
        <a:ea typeface="宋体" charset="-122"/>
        <a:cs typeface="+mn-cs"/>
      </a:defRPr>
    </a:lvl7pPr>
    <a:lvl8pPr marL="3200400" algn="l" defTabSz="914400" rtl="0" eaLnBrk="1" latinLnBrk="0" hangingPunct="1">
      <a:defRPr sz="3000" kern="1200">
        <a:solidFill>
          <a:schemeClr val="tx1"/>
        </a:solidFill>
        <a:latin typeface="Arial" charset="0"/>
        <a:ea typeface="宋体" charset="-122"/>
        <a:cs typeface="+mn-cs"/>
      </a:defRPr>
    </a:lvl8pPr>
    <a:lvl9pPr marL="3657600" algn="l" defTabSz="914400" rtl="0" eaLnBrk="1" latinLnBrk="0" hangingPunct="1">
      <a:defRPr sz="3000" kern="1200">
        <a:solidFill>
          <a:schemeClr val="tx1"/>
        </a:solidFill>
        <a:latin typeface="Arial" charset="0"/>
        <a:ea typeface="宋体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</p:showPr>
  <p:clrMru>
    <a:srgbClr val="FF3399"/>
    <a:srgbClr val="FF6600"/>
    <a:srgbClr val="FFEB71"/>
    <a:srgbClr val="FFFFCC"/>
    <a:srgbClr val="FF0066"/>
    <a:srgbClr val="FF9933"/>
    <a:srgbClr val="3399FF"/>
    <a:srgbClr val="663300"/>
    <a:srgbClr val="FFEFAB"/>
    <a:srgbClr val="FFD937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054" autoAdjust="0"/>
    <p:restoredTop sz="95026" autoAdjust="0"/>
  </p:normalViewPr>
  <p:slideViewPr>
    <p:cSldViewPr>
      <p:cViewPr varScale="1">
        <p:scale>
          <a:sx n="48" d="100"/>
          <a:sy n="48" d="100"/>
        </p:scale>
        <p:origin x="-426" y="-108"/>
      </p:cViewPr>
      <p:guideLst>
        <p:guide orient="horz" pos="2985"/>
        <p:guide pos="5285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zh-CN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altLang="zh-CN"/>
          </a:p>
        </p:txBody>
      </p:sp>
      <p:sp>
        <p:nvSpPr>
          <p:cNvPr id="163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93700" y="685800"/>
            <a:ext cx="60706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</p:sp>
      <p:sp>
        <p:nvSpPr>
          <p:cNvPr id="163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163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zh-CN"/>
          </a:p>
        </p:txBody>
      </p:sp>
      <p:sp>
        <p:nvSpPr>
          <p:cNvPr id="163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5488E6F1-6109-46A9-84D3-3069DE9B336A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xmlns="" val="204295395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charset="-122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charset="-122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charset="-122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charset="-122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604A65-FED2-458F-8760-D4B912626EB4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7304712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06B92C9-922B-4CD6-9C00-92A93ED21A3D}" type="slidenum">
              <a:rPr lang="en-US" altLang="zh-CN"/>
              <a:pPr/>
              <a:t>15</a:t>
            </a:fld>
            <a:endParaRPr lang="en-US" altLang="zh-CN"/>
          </a:p>
        </p:txBody>
      </p:sp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zh-CN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828C6AE-8149-4623-8A31-B4EFA2C9E027}" type="slidenum">
              <a:rPr lang="en-US" altLang="zh-CN"/>
              <a:pPr/>
              <a:t>16</a:t>
            </a:fld>
            <a:endParaRPr lang="en-US" altLang="zh-CN"/>
          </a:p>
        </p:txBody>
      </p:sp>
      <p:sp>
        <p:nvSpPr>
          <p:cNvPr id="79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zh-CN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06B92C9-922B-4CD6-9C00-92A93ED21A3D}" type="slidenum">
              <a:rPr lang="en-US" altLang="zh-CN"/>
              <a:pPr/>
              <a:t>17</a:t>
            </a:fld>
            <a:endParaRPr lang="en-US" altLang="zh-CN"/>
          </a:p>
        </p:txBody>
      </p:sp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zh-CN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06B92C9-922B-4CD6-9C00-92A93ED21A3D}" type="slidenum">
              <a:rPr lang="en-US" altLang="zh-CN"/>
              <a:pPr/>
              <a:t>18</a:t>
            </a:fld>
            <a:endParaRPr lang="en-US" altLang="zh-CN"/>
          </a:p>
        </p:txBody>
      </p:sp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zh-CN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06B92C9-922B-4CD6-9C00-92A93ED21A3D}" type="slidenum">
              <a:rPr lang="en-US" altLang="zh-CN"/>
              <a:pPr/>
              <a:t>19</a:t>
            </a:fld>
            <a:endParaRPr lang="en-US" altLang="zh-CN"/>
          </a:p>
        </p:txBody>
      </p:sp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zh-CN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06B92C9-922B-4CD6-9C00-92A93ED21A3D}" type="slidenum">
              <a:rPr lang="en-US" altLang="zh-CN"/>
              <a:pPr/>
              <a:t>20</a:t>
            </a:fld>
            <a:endParaRPr lang="en-US" altLang="zh-CN"/>
          </a:p>
        </p:txBody>
      </p:sp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zh-CN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06B92C9-922B-4CD6-9C00-92A93ED21A3D}" type="slidenum">
              <a:rPr lang="en-US" altLang="zh-CN"/>
              <a:pPr/>
              <a:t>21</a:t>
            </a:fld>
            <a:endParaRPr lang="en-US" altLang="zh-CN"/>
          </a:p>
        </p:txBody>
      </p:sp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zh-CN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06B92C9-922B-4CD6-9C00-92A93ED21A3D}" type="slidenum">
              <a:rPr lang="en-US" altLang="zh-CN"/>
              <a:pPr/>
              <a:t>22</a:t>
            </a:fld>
            <a:endParaRPr lang="en-US" altLang="zh-CN"/>
          </a:p>
        </p:txBody>
      </p:sp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zh-CN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06B92C9-922B-4CD6-9C00-92A93ED21A3D}" type="slidenum">
              <a:rPr lang="en-US" altLang="zh-CN"/>
              <a:pPr/>
              <a:t>23</a:t>
            </a:fld>
            <a:endParaRPr lang="en-US" altLang="zh-CN"/>
          </a:p>
        </p:txBody>
      </p:sp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zh-CN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604A65-FED2-458F-8760-D4B912626EB4}" type="slidenum">
              <a:rPr lang="zh-CN" altLang="en-US" smtClean="0"/>
              <a:pPr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0033845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11621886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604A65-FED2-458F-8760-D4B912626EB4}" type="slidenum">
              <a:rPr lang="zh-CN" altLang="en-US" smtClean="0"/>
              <a:pPr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19784528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432CB94-44D6-4EC9-9589-BBC04909C6C6}" type="slidenum">
              <a:rPr lang="en-US" altLang="zh-CN"/>
              <a:pPr/>
              <a:t>26</a:t>
            </a:fld>
            <a:endParaRPr lang="en-US" altLang="zh-CN"/>
          </a:p>
        </p:txBody>
      </p:sp>
      <p:sp>
        <p:nvSpPr>
          <p:cNvPr id="8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zh-CN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B9B4318-2DA1-48C4-BB93-AFDA88C8134E}" type="slidenum">
              <a:rPr lang="en-US" altLang="zh-CN"/>
              <a:pPr/>
              <a:t>27</a:t>
            </a:fld>
            <a:endParaRPr lang="en-US" altLang="zh-CN"/>
          </a:p>
        </p:txBody>
      </p:sp>
      <p:sp>
        <p:nvSpPr>
          <p:cNvPr id="84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zh-CN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604A65-FED2-458F-8760-D4B912626EB4}" type="slidenum">
              <a:rPr lang="zh-CN" altLang="en-US" smtClean="0"/>
              <a:pPr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12055048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4538396-0D95-4947-99BC-8535C620E45E}" type="slidenum">
              <a:rPr lang="en-US" altLang="zh-CN"/>
              <a:pPr/>
              <a:t>29</a:t>
            </a:fld>
            <a:endParaRPr lang="en-US" altLang="zh-CN"/>
          </a:p>
        </p:txBody>
      </p:sp>
      <p:sp>
        <p:nvSpPr>
          <p:cNvPr id="5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zh-CN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B30BECE-D178-4BDD-B092-257A7CED4891}" type="slidenum">
              <a:rPr lang="en-US" altLang="zh-CN"/>
              <a:pPr/>
              <a:t>30</a:t>
            </a:fld>
            <a:endParaRPr lang="en-US" altLang="zh-CN"/>
          </a:p>
        </p:txBody>
      </p:sp>
      <p:sp>
        <p:nvSpPr>
          <p:cNvPr id="2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zh-CN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1E5E246-59D7-46BA-9229-82FA86E3A1D4}" type="slidenum">
              <a:rPr lang="en-US" altLang="zh-CN"/>
              <a:pPr/>
              <a:t>31</a:t>
            </a:fld>
            <a:endParaRPr lang="en-US" altLang="zh-CN"/>
          </a:p>
        </p:txBody>
      </p:sp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zh-CN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604A65-FED2-458F-8760-D4B912626EB4}" type="slidenum">
              <a:rPr lang="zh-CN" altLang="en-US" smtClean="0"/>
              <a:pPr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4399636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2768089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1162188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604A65-FED2-458F-8760-D4B912626EB4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7304712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90BB118-B1DB-4E1D-8088-D57BCA114B9A}" type="slidenum">
              <a:rPr lang="en-US" altLang="zh-CN"/>
              <a:pPr/>
              <a:t>7</a:t>
            </a:fld>
            <a:endParaRPr lang="en-US" altLang="zh-CN"/>
          </a:p>
        </p:txBody>
      </p:sp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zh-CN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58209FA-AB15-4E36-993F-9BC800AD7EE9}" type="slidenum">
              <a:rPr lang="en-US" altLang="zh-CN"/>
              <a:pPr/>
              <a:t>9</a:t>
            </a:fld>
            <a:endParaRPr lang="en-US" altLang="zh-CN"/>
          </a:p>
        </p:txBody>
      </p:sp>
      <p:sp>
        <p:nvSpPr>
          <p:cNvPr id="81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zh-CN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604A65-FED2-458F-8760-D4B912626EB4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0739014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58209FA-AB15-4E36-993F-9BC800AD7EE9}" type="slidenum">
              <a:rPr lang="en-US" altLang="zh-CN"/>
              <a:pPr/>
              <a:t>11</a:t>
            </a:fld>
            <a:endParaRPr lang="en-US" altLang="zh-CN"/>
          </a:p>
        </p:txBody>
      </p:sp>
      <p:sp>
        <p:nvSpPr>
          <p:cNvPr id="81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zh-C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258888" y="2943225"/>
            <a:ext cx="14260512" cy="2032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516188" y="5368925"/>
            <a:ext cx="11745912" cy="2422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30633833"/>
      </p:ext>
    </p:extLst>
  </p:cSld>
  <p:clrMapOvr>
    <a:masterClrMapping/>
  </p:clrMapOvr>
  <p:transition advClick="0" advTm="3000"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79413"/>
            <a:ext cx="15101888" cy="1579562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2211388"/>
            <a:ext cx="15101888" cy="625316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528529938"/>
      </p:ext>
    </p:extLst>
  </p:cSld>
  <p:clrMapOvr>
    <a:masterClrMapping/>
  </p:clrMapOvr>
  <p:transition advClick="0" advTm="3000"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2165013" y="379413"/>
            <a:ext cx="3775075" cy="8085137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79413"/>
            <a:ext cx="11174413" cy="808513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861755497"/>
      </p:ext>
    </p:extLst>
  </p:cSld>
  <p:clrMapOvr>
    <a:masterClrMapping/>
  </p:clrMapOvr>
  <p:transition advClick="0" advTm="3000"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79413"/>
            <a:ext cx="15101888" cy="1579562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2211388"/>
            <a:ext cx="7473950" cy="62531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8464550" y="2211388"/>
            <a:ext cx="7475538" cy="304958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8464550" y="5413375"/>
            <a:ext cx="7475538" cy="3051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579776957"/>
      </p:ext>
    </p:extLst>
  </p:cSld>
  <p:clrMapOvr>
    <a:masterClrMapping/>
  </p:clrMapOvr>
  <p:transition advClick="0" advTm="3000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79413"/>
            <a:ext cx="15101888" cy="1579562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2211388"/>
            <a:ext cx="15101888" cy="62531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520386817"/>
      </p:ext>
    </p:extLst>
  </p:cSld>
  <p:clrMapOvr>
    <a:masterClrMapping/>
  </p:clrMapOvr>
  <p:transition advClick="0" advTm="3000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325563" y="6089650"/>
            <a:ext cx="14262100" cy="1881188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325563" y="4016375"/>
            <a:ext cx="14262100" cy="20732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xmlns="" val="1730373426"/>
      </p:ext>
    </p:extLst>
  </p:cSld>
  <p:clrMapOvr>
    <a:masterClrMapping/>
  </p:clrMapOvr>
  <p:transition advClick="0" advTm="3000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79413"/>
            <a:ext cx="15101888" cy="1579562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2211388"/>
            <a:ext cx="7473950" cy="625316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464550" y="2211388"/>
            <a:ext cx="7475538" cy="625316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119612069"/>
      </p:ext>
    </p:extLst>
  </p:cSld>
  <p:clrMapOvr>
    <a:masterClrMapping/>
  </p:clrMapOvr>
  <p:transition advClick="0" advTm="3000"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79413"/>
            <a:ext cx="15101888" cy="157956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2120900"/>
            <a:ext cx="7413625" cy="88423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200" y="3005138"/>
            <a:ext cx="7413625" cy="5459412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8523288" y="2120900"/>
            <a:ext cx="7416800" cy="88423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8523288" y="3005138"/>
            <a:ext cx="7416800" cy="5459412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978295422"/>
      </p:ext>
    </p:extLst>
  </p:cSld>
  <p:clrMapOvr>
    <a:masterClrMapping/>
  </p:clrMapOvr>
  <p:transition advClick="0" advTm="3000"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79413"/>
            <a:ext cx="15101888" cy="1579562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895565096"/>
      </p:ext>
    </p:extLst>
  </p:cSld>
  <p:clrMapOvr>
    <a:masterClrMapping/>
  </p:clrMapOvr>
  <p:transition advClick="0" advTm="3000"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307698042"/>
      </p:ext>
    </p:extLst>
  </p:cSld>
  <p:clrMapOvr>
    <a:masterClrMapping/>
  </p:clrMapOvr>
  <p:transition advClick="0" advTm="3000"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77825"/>
            <a:ext cx="5521325" cy="1604963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559550" y="377825"/>
            <a:ext cx="9380538" cy="80867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8200" y="1982788"/>
            <a:ext cx="5521325" cy="64817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xmlns="" val="3104648270"/>
      </p:ext>
    </p:extLst>
  </p:cSld>
  <p:clrMapOvr>
    <a:masterClrMapping/>
  </p:clrMapOvr>
  <p:transition advClick="0" advTm="3000"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289300" y="6632575"/>
            <a:ext cx="10066338" cy="784225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289300" y="846138"/>
            <a:ext cx="10066338" cy="56864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3289300" y="7416800"/>
            <a:ext cx="10066338" cy="1111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xmlns="" val="1800643016"/>
      </p:ext>
    </p:extLst>
  </p:cSld>
  <p:clrMapOvr>
    <a:masterClrMapping/>
  </p:clrMapOvr>
  <p:transition advClick="0" advTm="3000"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PPT素材-02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88" y="1588"/>
            <a:ext cx="16775112" cy="9472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advClick="0" advTm="3000">
    <p:random/>
  </p:transition>
  <p:txStyles>
    <p:titleStyle>
      <a:lvl1pPr algn="ctr" defTabSz="1500188" rtl="0" fontAlgn="base">
        <a:spcBef>
          <a:spcPct val="0"/>
        </a:spcBef>
        <a:spcAft>
          <a:spcPct val="0"/>
        </a:spcAft>
        <a:defRPr sz="7200">
          <a:solidFill>
            <a:schemeClr val="tx2"/>
          </a:solidFill>
          <a:latin typeface="+mj-lt"/>
          <a:ea typeface="+mj-ea"/>
          <a:cs typeface="+mj-cs"/>
        </a:defRPr>
      </a:lvl1pPr>
      <a:lvl2pPr algn="ctr" defTabSz="1500188" rtl="0" fontAlgn="base">
        <a:spcBef>
          <a:spcPct val="0"/>
        </a:spcBef>
        <a:spcAft>
          <a:spcPct val="0"/>
        </a:spcAft>
        <a:defRPr sz="7200">
          <a:solidFill>
            <a:schemeClr val="tx2"/>
          </a:solidFill>
          <a:latin typeface="Arial" charset="0"/>
          <a:ea typeface="宋体" charset="-122"/>
        </a:defRPr>
      </a:lvl2pPr>
      <a:lvl3pPr algn="ctr" defTabSz="1500188" rtl="0" fontAlgn="base">
        <a:spcBef>
          <a:spcPct val="0"/>
        </a:spcBef>
        <a:spcAft>
          <a:spcPct val="0"/>
        </a:spcAft>
        <a:defRPr sz="7200">
          <a:solidFill>
            <a:schemeClr val="tx2"/>
          </a:solidFill>
          <a:latin typeface="Arial" charset="0"/>
          <a:ea typeface="宋体" charset="-122"/>
        </a:defRPr>
      </a:lvl3pPr>
      <a:lvl4pPr algn="ctr" defTabSz="1500188" rtl="0" fontAlgn="base">
        <a:spcBef>
          <a:spcPct val="0"/>
        </a:spcBef>
        <a:spcAft>
          <a:spcPct val="0"/>
        </a:spcAft>
        <a:defRPr sz="7200">
          <a:solidFill>
            <a:schemeClr val="tx2"/>
          </a:solidFill>
          <a:latin typeface="Arial" charset="0"/>
          <a:ea typeface="宋体" charset="-122"/>
        </a:defRPr>
      </a:lvl4pPr>
      <a:lvl5pPr algn="ctr" defTabSz="1500188" rtl="0" fontAlgn="base">
        <a:spcBef>
          <a:spcPct val="0"/>
        </a:spcBef>
        <a:spcAft>
          <a:spcPct val="0"/>
        </a:spcAft>
        <a:defRPr sz="7200">
          <a:solidFill>
            <a:schemeClr val="tx2"/>
          </a:solidFill>
          <a:latin typeface="Arial" charset="0"/>
          <a:ea typeface="宋体" charset="-122"/>
        </a:defRPr>
      </a:lvl5pPr>
      <a:lvl6pPr marL="457200" algn="ctr" defTabSz="1500188" rtl="0" fontAlgn="base">
        <a:spcBef>
          <a:spcPct val="0"/>
        </a:spcBef>
        <a:spcAft>
          <a:spcPct val="0"/>
        </a:spcAft>
        <a:defRPr sz="7200">
          <a:solidFill>
            <a:schemeClr val="tx2"/>
          </a:solidFill>
          <a:latin typeface="Arial" charset="0"/>
          <a:ea typeface="宋体" charset="-122"/>
        </a:defRPr>
      </a:lvl6pPr>
      <a:lvl7pPr marL="914400" algn="ctr" defTabSz="1500188" rtl="0" fontAlgn="base">
        <a:spcBef>
          <a:spcPct val="0"/>
        </a:spcBef>
        <a:spcAft>
          <a:spcPct val="0"/>
        </a:spcAft>
        <a:defRPr sz="7200">
          <a:solidFill>
            <a:schemeClr val="tx2"/>
          </a:solidFill>
          <a:latin typeface="Arial" charset="0"/>
          <a:ea typeface="宋体" charset="-122"/>
        </a:defRPr>
      </a:lvl7pPr>
      <a:lvl8pPr marL="1371600" algn="ctr" defTabSz="1500188" rtl="0" fontAlgn="base">
        <a:spcBef>
          <a:spcPct val="0"/>
        </a:spcBef>
        <a:spcAft>
          <a:spcPct val="0"/>
        </a:spcAft>
        <a:defRPr sz="7200">
          <a:solidFill>
            <a:schemeClr val="tx2"/>
          </a:solidFill>
          <a:latin typeface="Arial" charset="0"/>
          <a:ea typeface="宋体" charset="-122"/>
        </a:defRPr>
      </a:lvl8pPr>
      <a:lvl9pPr marL="1828800" algn="ctr" defTabSz="1500188" rtl="0" fontAlgn="base">
        <a:spcBef>
          <a:spcPct val="0"/>
        </a:spcBef>
        <a:spcAft>
          <a:spcPct val="0"/>
        </a:spcAft>
        <a:defRPr sz="7200">
          <a:solidFill>
            <a:schemeClr val="tx2"/>
          </a:solidFill>
          <a:latin typeface="Arial" charset="0"/>
          <a:ea typeface="宋体" charset="-122"/>
        </a:defRPr>
      </a:lvl9pPr>
    </p:titleStyle>
    <p:bodyStyle>
      <a:lvl1pPr marL="561975" indent="-561975" algn="l" defTabSz="1500188" rtl="0" fontAlgn="base">
        <a:spcBef>
          <a:spcPct val="20000"/>
        </a:spcBef>
        <a:spcAft>
          <a:spcPct val="0"/>
        </a:spcAft>
        <a:buChar char="•"/>
        <a:defRPr sz="5200">
          <a:solidFill>
            <a:schemeClr val="tx1"/>
          </a:solidFill>
          <a:latin typeface="+mn-lt"/>
          <a:ea typeface="+mn-ea"/>
          <a:cs typeface="+mn-cs"/>
        </a:defRPr>
      </a:lvl1pPr>
      <a:lvl2pPr marL="1219200" indent="-469900" algn="l" defTabSz="1500188" rtl="0" fontAlgn="base">
        <a:spcBef>
          <a:spcPct val="20000"/>
        </a:spcBef>
        <a:spcAft>
          <a:spcPct val="0"/>
        </a:spcAft>
        <a:buChar char="–"/>
        <a:defRPr sz="4600">
          <a:solidFill>
            <a:schemeClr val="tx1"/>
          </a:solidFill>
          <a:latin typeface="+mn-lt"/>
          <a:ea typeface="+mn-ea"/>
        </a:defRPr>
      </a:lvl2pPr>
      <a:lvl3pPr marL="1874838" indent="-374650" algn="l" defTabSz="1500188" rtl="0" fontAlgn="base">
        <a:spcBef>
          <a:spcPct val="20000"/>
        </a:spcBef>
        <a:spcAft>
          <a:spcPct val="0"/>
        </a:spcAft>
        <a:buChar char="•"/>
        <a:defRPr sz="3900">
          <a:solidFill>
            <a:schemeClr val="tx1"/>
          </a:solidFill>
          <a:latin typeface="+mn-lt"/>
          <a:ea typeface="+mn-ea"/>
        </a:defRPr>
      </a:lvl3pPr>
      <a:lvl4pPr marL="2625725" indent="-376238" algn="l" defTabSz="1500188" rtl="0" fontAlgn="base">
        <a:spcBef>
          <a:spcPct val="20000"/>
        </a:spcBef>
        <a:spcAft>
          <a:spcPct val="0"/>
        </a:spcAft>
        <a:buChar char="–"/>
        <a:defRPr sz="3300">
          <a:solidFill>
            <a:schemeClr val="tx1"/>
          </a:solidFill>
          <a:latin typeface="+mn-lt"/>
          <a:ea typeface="+mn-ea"/>
        </a:defRPr>
      </a:lvl4pPr>
      <a:lvl5pPr marL="3375025" indent="-374650" algn="l" defTabSz="1500188" rtl="0" fontAlgn="base">
        <a:spcBef>
          <a:spcPct val="20000"/>
        </a:spcBef>
        <a:spcAft>
          <a:spcPct val="0"/>
        </a:spcAft>
        <a:buChar char="»"/>
        <a:defRPr sz="3300">
          <a:solidFill>
            <a:schemeClr val="tx1"/>
          </a:solidFill>
          <a:latin typeface="+mn-lt"/>
          <a:ea typeface="+mn-ea"/>
        </a:defRPr>
      </a:lvl5pPr>
      <a:lvl6pPr marL="3832225" indent="-374650" algn="l" defTabSz="1500188" rtl="0" fontAlgn="base">
        <a:spcBef>
          <a:spcPct val="20000"/>
        </a:spcBef>
        <a:spcAft>
          <a:spcPct val="0"/>
        </a:spcAft>
        <a:buChar char="»"/>
        <a:defRPr sz="3300">
          <a:solidFill>
            <a:schemeClr val="tx1"/>
          </a:solidFill>
          <a:latin typeface="+mn-lt"/>
          <a:ea typeface="+mn-ea"/>
        </a:defRPr>
      </a:lvl6pPr>
      <a:lvl7pPr marL="4289425" indent="-374650" algn="l" defTabSz="1500188" rtl="0" fontAlgn="base">
        <a:spcBef>
          <a:spcPct val="20000"/>
        </a:spcBef>
        <a:spcAft>
          <a:spcPct val="0"/>
        </a:spcAft>
        <a:buChar char="»"/>
        <a:defRPr sz="3300">
          <a:solidFill>
            <a:schemeClr val="tx1"/>
          </a:solidFill>
          <a:latin typeface="+mn-lt"/>
          <a:ea typeface="+mn-ea"/>
        </a:defRPr>
      </a:lvl7pPr>
      <a:lvl8pPr marL="4746625" indent="-374650" algn="l" defTabSz="1500188" rtl="0" fontAlgn="base">
        <a:spcBef>
          <a:spcPct val="20000"/>
        </a:spcBef>
        <a:spcAft>
          <a:spcPct val="0"/>
        </a:spcAft>
        <a:buChar char="»"/>
        <a:defRPr sz="3300">
          <a:solidFill>
            <a:schemeClr val="tx1"/>
          </a:solidFill>
          <a:latin typeface="+mn-lt"/>
          <a:ea typeface="+mn-ea"/>
        </a:defRPr>
      </a:lvl8pPr>
      <a:lvl9pPr marL="5203825" indent="-374650" algn="l" defTabSz="1500188" rtl="0" fontAlgn="base">
        <a:spcBef>
          <a:spcPct val="20000"/>
        </a:spcBef>
        <a:spcAft>
          <a:spcPct val="0"/>
        </a:spcAft>
        <a:buChar char="»"/>
        <a:defRPr sz="33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36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DELL\Desktop\&#65281;&#65281;&#65281;&#31070;&#22855;&#30340;&#31508;&#35760;&#26412;\%5b&#32431;&#38899;&#20048;%5d&#20889;&#32473;&#28023;&#27915;-&#32431;&#38899;&#20048;%2000_00_18-.mp3" TargetMode="Externa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DELL\Desktop\&#65281;&#65281;&#65281;&#31070;&#22855;&#30340;&#31508;&#35760;&#26412;\&#26149;&#22825;&#30340;&#26089;&#26216;.mp3" TargetMode="External"/><Relationship Id="rId5" Type="http://schemas.openxmlformats.org/officeDocument/2006/relationships/image" Target="../media/image46.png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DELL\Desktop\&#65281;&#65281;&#65281;&#31070;&#22855;&#30340;&#31508;&#35760;&#26412;\&#31532;&#20108;&#20010;&#27963;&#21160;.mp4" TargetMode="External"/><Relationship Id="rId5" Type="http://schemas.openxmlformats.org/officeDocument/2006/relationships/image" Target="../media/image47.png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2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13.png"/><Relationship Id="rId1" Type="http://schemas.openxmlformats.org/officeDocument/2006/relationships/audio" Target="../media/media1.mp3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microsoft.com/office/2007/relationships/media" Target="../media/media1.mp3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DELL\Desktop\&#65281;&#65281;&#65281;&#31070;&#22855;&#30340;&#31508;&#35760;&#26412;\&#26149;&#22825;&#30340;&#26089;&#26216;.mp3" TargetMode="External"/><Relationship Id="rId5" Type="http://schemas.openxmlformats.org/officeDocument/2006/relationships/image" Target="../media/image48.png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DELL\Desktop\&#65281;&#65281;&#65281;&#31070;&#22855;&#30340;&#31508;&#35760;&#26412;\&#26149;&#22825;&#30340;&#26089;&#26216;.mp3" TargetMode="External"/><Relationship Id="rId5" Type="http://schemas.openxmlformats.org/officeDocument/2006/relationships/image" Target="../media/image48.png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DELL\Desktop\&#65281;&#65281;&#65281;&#31070;&#22855;&#30340;&#31508;&#35760;&#26412;\&#24515;&#28023;&#23548;&#33322;.m4a" TargetMode="External"/><Relationship Id="rId6" Type="http://schemas.openxmlformats.org/officeDocument/2006/relationships/image" Target="../media/image51.pn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13" Type="http://schemas.openxmlformats.org/officeDocument/2006/relationships/image" Target="../media/image64.jpeg"/><Relationship Id="rId3" Type="http://schemas.openxmlformats.org/officeDocument/2006/relationships/image" Target="../media/image55.png"/><Relationship Id="rId7" Type="http://schemas.openxmlformats.org/officeDocument/2006/relationships/image" Target="../media/image58.jpeg"/><Relationship Id="rId12" Type="http://schemas.openxmlformats.org/officeDocument/2006/relationships/image" Target="../media/image6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11" Type="http://schemas.openxmlformats.org/officeDocument/2006/relationships/image" Target="../media/image62.jpeg"/><Relationship Id="rId5" Type="http://schemas.openxmlformats.org/officeDocument/2006/relationships/image" Target="../media/image56.png"/><Relationship Id="rId10" Type="http://schemas.openxmlformats.org/officeDocument/2006/relationships/image" Target="../media/image61.jpeg"/><Relationship Id="rId4" Type="http://schemas.openxmlformats.org/officeDocument/2006/relationships/image" Target="../media/image10.png"/><Relationship Id="rId9" Type="http://schemas.openxmlformats.org/officeDocument/2006/relationships/image" Target="../media/image60.jpeg"/><Relationship Id="rId14" Type="http://schemas.openxmlformats.org/officeDocument/2006/relationships/image" Target="../media/image6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DELL\Desktop\&#65281;&#65281;&#65281;&#31070;&#22855;&#30340;&#31508;&#35760;&#26412;\&#26149;&#22825;&#30340;&#26089;&#26216;.mp3" TargetMode="Externa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DELL\Desktop\&#65281;&#65281;&#65281;&#31070;&#22855;&#30340;&#31508;&#35760;&#26412;\2-secret%20garden%20songs%20from%20a%20&#31070;&#31192;&#22253;&#20043;&#27468;.mp3" TargetMode="Externa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4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2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13.png"/><Relationship Id="rId1" Type="http://schemas.openxmlformats.org/officeDocument/2006/relationships/audio" Target="../media/media1.mp3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microsoft.com/office/2007/relationships/media" Target="../media/media1.mp3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DELL\Desktop\&#65281;&#65281;&#65281;&#31070;&#22855;&#30340;&#31508;&#35760;&#26412;\&#21345;&#20892;.mp3" TargetMode="External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slide" Target="slide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6778288" cy="9475788"/>
          </a:xfrm>
          <a:prstGeom prst="rect">
            <a:avLst/>
          </a:prstGeom>
          <a:solidFill>
            <a:srgbClr val="19B4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6013" tIns="63007" rIns="126013" bIns="63007"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260352" y="1281510"/>
            <a:ext cx="14260512" cy="2032000"/>
          </a:xfrm>
        </p:spPr>
        <p:txBody>
          <a:bodyPr/>
          <a:lstStyle/>
          <a:p>
            <a:r>
              <a:rPr lang="zh-CN" altLang="en-US" sz="8000" b="1" dirty="0" smtClean="0">
                <a:solidFill>
                  <a:srgbClr val="FF0000"/>
                </a:solidFill>
                <a:latin typeface="华文琥珀" pitchFamily="2" charset="-122"/>
                <a:ea typeface="华文琥珀" pitchFamily="2" charset="-122"/>
              </a:rPr>
              <a:t>我们的约定</a:t>
            </a:r>
            <a:endParaRPr lang="zh-CN" altLang="en-US" sz="8000" b="1" dirty="0">
              <a:solidFill>
                <a:srgbClr val="FF0000"/>
              </a:solidFill>
              <a:latin typeface="华文琥珀" pitchFamily="2" charset="-122"/>
              <a:ea typeface="华文琥珀" pitchFamily="2" charset="-122"/>
            </a:endParaRP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3924648" y="3009702"/>
            <a:ext cx="11745912" cy="2422525"/>
          </a:xfrm>
        </p:spPr>
        <p:txBody>
          <a:bodyPr/>
          <a:lstStyle/>
          <a:p>
            <a:pPr algn="l"/>
            <a:r>
              <a:rPr lang="zh-CN" altLang="en-US" sz="6000" dirty="0" smtClean="0">
                <a:latin typeface="华文琥珀" pitchFamily="2" charset="-122"/>
                <a:ea typeface="华文琥珀" pitchFamily="2" charset="-122"/>
              </a:rPr>
              <a:t>安静倾听</a:t>
            </a:r>
            <a:endParaRPr lang="en-US" altLang="zh-CN" sz="6000" dirty="0" smtClean="0">
              <a:latin typeface="华文琥珀" pitchFamily="2" charset="-122"/>
              <a:ea typeface="华文琥珀" pitchFamily="2" charset="-122"/>
            </a:endParaRPr>
          </a:p>
          <a:p>
            <a:pPr algn="l"/>
            <a:r>
              <a:rPr lang="zh-CN" altLang="en-US" sz="6000" dirty="0" smtClean="0">
                <a:latin typeface="华文琥珀" pitchFamily="2" charset="-122"/>
                <a:ea typeface="华文琥珀" pitchFamily="2" charset="-122"/>
              </a:rPr>
              <a:t>积极分享</a:t>
            </a:r>
            <a:endParaRPr lang="en-US" altLang="zh-CN" sz="6000" dirty="0" smtClean="0">
              <a:latin typeface="华文琥珀" pitchFamily="2" charset="-122"/>
              <a:ea typeface="华文琥珀" pitchFamily="2" charset="-122"/>
            </a:endParaRPr>
          </a:p>
          <a:p>
            <a:pPr algn="l"/>
            <a:r>
              <a:rPr lang="zh-CN" altLang="en-US" sz="6000" dirty="0" smtClean="0">
                <a:latin typeface="华文琥珀" pitchFamily="2" charset="-122"/>
                <a:ea typeface="华文琥珀" pitchFamily="2" charset="-122"/>
              </a:rPr>
              <a:t>尊重他人</a:t>
            </a:r>
            <a:endParaRPr lang="zh-CN" altLang="en-US" sz="6000" dirty="0">
              <a:latin typeface="华文琥珀" pitchFamily="2" charset="-122"/>
              <a:ea typeface="华文琥珀" pitchFamily="2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649" t="31862" r="24936" b="18961"/>
          <a:stretch/>
        </p:blipFill>
        <p:spPr>
          <a:xfrm rot="314948">
            <a:off x="7016475" y="6044262"/>
            <a:ext cx="6212571" cy="3170897"/>
          </a:xfrm>
          <a:prstGeom prst="rect">
            <a:avLst/>
          </a:prstGeom>
        </p:spPr>
      </p:pic>
      <p:grpSp>
        <p:nvGrpSpPr>
          <p:cNvPr id="6" name="组合 91"/>
          <p:cNvGrpSpPr/>
          <p:nvPr/>
        </p:nvGrpSpPr>
        <p:grpSpPr>
          <a:xfrm>
            <a:off x="2" y="6269619"/>
            <a:ext cx="16778287" cy="3214200"/>
            <a:chOff x="1" y="4546271"/>
            <a:chExt cx="12191999" cy="2326243"/>
          </a:xfrm>
        </p:grpSpPr>
        <p:sp>
          <p:nvSpPr>
            <p:cNvPr id="7" name="任意多边形 6"/>
            <p:cNvSpPr/>
            <p:nvPr/>
          </p:nvSpPr>
          <p:spPr>
            <a:xfrm>
              <a:off x="1" y="4546271"/>
              <a:ext cx="12191999" cy="2311729"/>
            </a:xfrm>
            <a:custGeom>
              <a:avLst/>
              <a:gdLst>
                <a:gd name="connsiteX0" fmla="*/ 12191999 w 12191999"/>
                <a:gd name="connsiteY0" fmla="*/ 0 h 2311729"/>
                <a:gd name="connsiteX1" fmla="*/ 12191999 w 12191999"/>
                <a:gd name="connsiteY1" fmla="*/ 2311729 h 2311729"/>
                <a:gd name="connsiteX2" fmla="*/ 0 w 12191999"/>
                <a:gd name="connsiteY2" fmla="*/ 2311729 h 2311729"/>
                <a:gd name="connsiteX3" fmla="*/ 0 w 12191999"/>
                <a:gd name="connsiteY3" fmla="*/ 2020458 h 2311729"/>
                <a:gd name="connsiteX4" fmla="*/ 0 w 12191999"/>
                <a:gd name="connsiteY4" fmla="*/ 237172 h 2311729"/>
                <a:gd name="connsiteX5" fmla="*/ 63480 w 12191999"/>
                <a:gd name="connsiteY5" fmla="*/ 213939 h 2311729"/>
                <a:gd name="connsiteX6" fmla="*/ 348343 w 12191999"/>
                <a:gd name="connsiteY6" fmla="*/ 170871 h 2311729"/>
                <a:gd name="connsiteX7" fmla="*/ 1306287 w 12191999"/>
                <a:gd name="connsiteY7" fmla="*/ 1128815 h 2311729"/>
                <a:gd name="connsiteX8" fmla="*/ 1286825 w 12191999"/>
                <a:gd name="connsiteY8" fmla="*/ 1321874 h 2311729"/>
                <a:gd name="connsiteX9" fmla="*/ 1256605 w 12191999"/>
                <a:gd name="connsiteY9" fmla="*/ 1419229 h 2311729"/>
                <a:gd name="connsiteX10" fmla="*/ 1344679 w 12191999"/>
                <a:gd name="connsiteY10" fmla="*/ 1371424 h 2311729"/>
                <a:gd name="connsiteX11" fmla="*/ 1683656 w 12191999"/>
                <a:gd name="connsiteY11" fmla="*/ 1302987 h 2311729"/>
                <a:gd name="connsiteX12" fmla="*/ 2299446 w 12191999"/>
                <a:gd name="connsiteY12" fmla="*/ 1558056 h 2311729"/>
                <a:gd name="connsiteX13" fmla="*/ 2381189 w 12191999"/>
                <a:gd name="connsiteY13" fmla="*/ 1657129 h 2311729"/>
                <a:gd name="connsiteX14" fmla="*/ 2427737 w 12191999"/>
                <a:gd name="connsiteY14" fmla="*/ 1596410 h 2311729"/>
                <a:gd name="connsiteX15" fmla="*/ 3069771 w 12191999"/>
                <a:gd name="connsiteY15" fmla="*/ 1302987 h 2311729"/>
                <a:gd name="connsiteX16" fmla="*/ 3544503 w 12191999"/>
                <a:gd name="connsiteY16" fmla="*/ 1447998 h 2311729"/>
                <a:gd name="connsiteX17" fmla="*/ 3657745 w 12191999"/>
                <a:gd name="connsiteY17" fmla="*/ 1541431 h 2311729"/>
                <a:gd name="connsiteX18" fmla="*/ 3713651 w 12191999"/>
                <a:gd name="connsiteY18" fmla="*/ 1519404 h 2311729"/>
                <a:gd name="connsiteX19" fmla="*/ 3897086 w 12191999"/>
                <a:gd name="connsiteY19" fmla="*/ 1491671 h 2311729"/>
                <a:gd name="connsiteX20" fmla="*/ 4241977 w 12191999"/>
                <a:gd name="connsiteY20" fmla="*/ 1597020 h 2311729"/>
                <a:gd name="connsiteX21" fmla="*/ 4317999 w 12191999"/>
                <a:gd name="connsiteY21" fmla="*/ 1659743 h 2311729"/>
                <a:gd name="connsiteX22" fmla="*/ 4359994 w 12191999"/>
                <a:gd name="connsiteY22" fmla="*/ 1582372 h 2311729"/>
                <a:gd name="connsiteX23" fmla="*/ 5021945 w 12191999"/>
                <a:gd name="connsiteY23" fmla="*/ 1230415 h 2311729"/>
                <a:gd name="connsiteX24" fmla="*/ 5757498 w 12191999"/>
                <a:gd name="connsiteY24" fmla="*/ 1717972 h 2311729"/>
                <a:gd name="connsiteX25" fmla="*/ 5775109 w 12191999"/>
                <a:gd name="connsiteY25" fmla="*/ 1774705 h 2311729"/>
                <a:gd name="connsiteX26" fmla="*/ 5877396 w 12191999"/>
                <a:gd name="connsiteY26" fmla="*/ 1742952 h 2311729"/>
                <a:gd name="connsiteX27" fmla="*/ 5994403 w 12191999"/>
                <a:gd name="connsiteY27" fmla="*/ 1731157 h 2311729"/>
                <a:gd name="connsiteX28" fmla="*/ 6319003 w 12191999"/>
                <a:gd name="connsiteY28" fmla="*/ 1830310 h 2311729"/>
                <a:gd name="connsiteX29" fmla="*/ 6349718 w 12191999"/>
                <a:gd name="connsiteY29" fmla="*/ 1855653 h 2311729"/>
                <a:gd name="connsiteX30" fmla="*/ 6372196 w 12191999"/>
                <a:gd name="connsiteY30" fmla="*/ 1783240 h 2311729"/>
                <a:gd name="connsiteX31" fmla="*/ 7228113 w 12191999"/>
                <a:gd name="connsiteY31" fmla="*/ 1215901 h 2311729"/>
                <a:gd name="connsiteX32" fmla="*/ 7884955 w 12191999"/>
                <a:gd name="connsiteY32" fmla="*/ 1487974 h 2311729"/>
                <a:gd name="connsiteX33" fmla="*/ 7933395 w 12191999"/>
                <a:gd name="connsiteY33" fmla="*/ 1546684 h 2311729"/>
                <a:gd name="connsiteX34" fmla="*/ 8036368 w 12191999"/>
                <a:gd name="connsiteY34" fmla="*/ 1487498 h 2311729"/>
                <a:gd name="connsiteX35" fmla="*/ 8432799 w 12191999"/>
                <a:gd name="connsiteY35" fmla="*/ 1397328 h 2311729"/>
                <a:gd name="connsiteX36" fmla="*/ 9191035 w 12191999"/>
                <a:gd name="connsiteY36" fmla="*/ 1800479 h 2311729"/>
                <a:gd name="connsiteX37" fmla="*/ 9210518 w 12191999"/>
                <a:gd name="connsiteY37" fmla="*/ 1836373 h 2311729"/>
                <a:gd name="connsiteX38" fmla="*/ 9258709 w 12191999"/>
                <a:gd name="connsiteY38" fmla="*/ 1810216 h 2311729"/>
                <a:gd name="connsiteX39" fmla="*/ 9470570 w 12191999"/>
                <a:gd name="connsiteY39" fmla="*/ 1767443 h 2311729"/>
                <a:gd name="connsiteX40" fmla="*/ 9682431 w 12191999"/>
                <a:gd name="connsiteY40" fmla="*/ 1810216 h 2311729"/>
                <a:gd name="connsiteX41" fmla="*/ 9768141 w 12191999"/>
                <a:gd name="connsiteY41" fmla="*/ 1856738 h 2311729"/>
                <a:gd name="connsiteX42" fmla="*/ 9791010 w 12191999"/>
                <a:gd name="connsiteY42" fmla="*/ 1783067 h 2311729"/>
                <a:gd name="connsiteX43" fmla="*/ 10570028 w 12191999"/>
                <a:gd name="connsiteY43" fmla="*/ 1266699 h 2311729"/>
                <a:gd name="connsiteX44" fmla="*/ 10821441 w 12191999"/>
                <a:gd name="connsiteY44" fmla="*/ 1304709 h 2311729"/>
                <a:gd name="connsiteX45" fmla="*/ 10893902 w 12191999"/>
                <a:gd name="connsiteY45" fmla="*/ 1333259 h 2311729"/>
                <a:gd name="connsiteX46" fmla="*/ 10916253 w 12191999"/>
                <a:gd name="connsiteY46" fmla="*/ 1261255 h 2311729"/>
                <a:gd name="connsiteX47" fmla="*/ 11444514 w 12191999"/>
                <a:gd name="connsiteY47" fmla="*/ 911100 h 2311729"/>
                <a:gd name="connsiteX48" fmla="*/ 11446790 w 12191999"/>
                <a:gd name="connsiteY48" fmla="*/ 911330 h 2311729"/>
                <a:gd name="connsiteX49" fmla="*/ 11437256 w 12191999"/>
                <a:gd name="connsiteY49" fmla="*/ 816759 h 2311729"/>
                <a:gd name="connsiteX50" fmla="*/ 12173467 w 12191999"/>
                <a:gd name="connsiteY50" fmla="*/ 936 h 2311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2191999" h="2311729">
                  <a:moveTo>
                    <a:pt x="12191999" y="0"/>
                  </a:moveTo>
                  <a:lnTo>
                    <a:pt x="12191999" y="2311729"/>
                  </a:lnTo>
                  <a:lnTo>
                    <a:pt x="0" y="2311729"/>
                  </a:lnTo>
                  <a:lnTo>
                    <a:pt x="0" y="2020458"/>
                  </a:lnTo>
                  <a:lnTo>
                    <a:pt x="0" y="237172"/>
                  </a:lnTo>
                  <a:lnTo>
                    <a:pt x="63480" y="213939"/>
                  </a:lnTo>
                  <a:cubicBezTo>
                    <a:pt x="153468" y="185949"/>
                    <a:pt x="249145" y="170871"/>
                    <a:pt x="348343" y="170871"/>
                  </a:cubicBezTo>
                  <a:cubicBezTo>
                    <a:pt x="877401" y="170871"/>
                    <a:pt x="1306287" y="599757"/>
                    <a:pt x="1306287" y="1128815"/>
                  </a:cubicBezTo>
                  <a:cubicBezTo>
                    <a:pt x="1306287" y="1194948"/>
                    <a:pt x="1299586" y="1259515"/>
                    <a:pt x="1286825" y="1321874"/>
                  </a:cubicBezTo>
                  <a:lnTo>
                    <a:pt x="1256605" y="1419229"/>
                  </a:lnTo>
                  <a:lnTo>
                    <a:pt x="1344679" y="1371424"/>
                  </a:lnTo>
                  <a:cubicBezTo>
                    <a:pt x="1448867" y="1327356"/>
                    <a:pt x="1563416" y="1302987"/>
                    <a:pt x="1683656" y="1302987"/>
                  </a:cubicBezTo>
                  <a:cubicBezTo>
                    <a:pt x="1924137" y="1302987"/>
                    <a:pt x="2141852" y="1400461"/>
                    <a:pt x="2299446" y="1558056"/>
                  </a:cubicBezTo>
                  <a:lnTo>
                    <a:pt x="2381189" y="1657129"/>
                  </a:lnTo>
                  <a:lnTo>
                    <a:pt x="2427737" y="1596410"/>
                  </a:lnTo>
                  <a:cubicBezTo>
                    <a:pt x="2583425" y="1416679"/>
                    <a:pt x="2813321" y="1302987"/>
                    <a:pt x="3069771" y="1302987"/>
                  </a:cubicBezTo>
                  <a:cubicBezTo>
                    <a:pt x="3245622" y="1302987"/>
                    <a:pt x="3408987" y="1356446"/>
                    <a:pt x="3544503" y="1447998"/>
                  </a:cubicBezTo>
                  <a:lnTo>
                    <a:pt x="3657745" y="1541431"/>
                  </a:lnTo>
                  <a:lnTo>
                    <a:pt x="3713651" y="1519404"/>
                  </a:lnTo>
                  <a:cubicBezTo>
                    <a:pt x="3771598" y="1501381"/>
                    <a:pt x="3833208" y="1491671"/>
                    <a:pt x="3897086" y="1491671"/>
                  </a:cubicBezTo>
                  <a:cubicBezTo>
                    <a:pt x="4024841" y="1491671"/>
                    <a:pt x="4143526" y="1530508"/>
                    <a:pt x="4241977" y="1597020"/>
                  </a:cubicBezTo>
                  <a:lnTo>
                    <a:pt x="4317999" y="1659743"/>
                  </a:lnTo>
                  <a:lnTo>
                    <a:pt x="4359994" y="1582372"/>
                  </a:lnTo>
                  <a:cubicBezTo>
                    <a:pt x="4503453" y="1370026"/>
                    <a:pt x="4746395" y="1230415"/>
                    <a:pt x="5021945" y="1230415"/>
                  </a:cubicBezTo>
                  <a:cubicBezTo>
                    <a:pt x="5352605" y="1230415"/>
                    <a:pt x="5636309" y="1431455"/>
                    <a:pt x="5757498" y="1717972"/>
                  </a:cubicBezTo>
                  <a:lnTo>
                    <a:pt x="5775109" y="1774705"/>
                  </a:lnTo>
                  <a:lnTo>
                    <a:pt x="5877396" y="1742952"/>
                  </a:lnTo>
                  <a:cubicBezTo>
                    <a:pt x="5915189" y="1735219"/>
                    <a:pt x="5954321" y="1731157"/>
                    <a:pt x="5994403" y="1731157"/>
                  </a:cubicBezTo>
                  <a:cubicBezTo>
                    <a:pt x="6114640" y="1731157"/>
                    <a:pt x="6226343" y="1767710"/>
                    <a:pt x="6319003" y="1830310"/>
                  </a:cubicBezTo>
                  <a:lnTo>
                    <a:pt x="6349718" y="1855653"/>
                  </a:lnTo>
                  <a:lnTo>
                    <a:pt x="6372196" y="1783240"/>
                  </a:lnTo>
                  <a:cubicBezTo>
                    <a:pt x="6513213" y="1449839"/>
                    <a:pt x="6843343" y="1215901"/>
                    <a:pt x="7228113" y="1215901"/>
                  </a:cubicBezTo>
                  <a:cubicBezTo>
                    <a:pt x="7484626" y="1215901"/>
                    <a:pt x="7716855" y="1319874"/>
                    <a:pt x="7884955" y="1487974"/>
                  </a:cubicBezTo>
                  <a:lnTo>
                    <a:pt x="7933395" y="1546684"/>
                  </a:lnTo>
                  <a:lnTo>
                    <a:pt x="8036368" y="1487498"/>
                  </a:lnTo>
                  <a:cubicBezTo>
                    <a:pt x="8156294" y="1429711"/>
                    <a:pt x="8290765" y="1397328"/>
                    <a:pt x="8432799" y="1397328"/>
                  </a:cubicBezTo>
                  <a:cubicBezTo>
                    <a:pt x="8748430" y="1397328"/>
                    <a:pt x="9026710" y="1557246"/>
                    <a:pt x="9191035" y="1800479"/>
                  </a:cubicBezTo>
                  <a:lnTo>
                    <a:pt x="9210518" y="1836373"/>
                  </a:lnTo>
                  <a:lnTo>
                    <a:pt x="9258709" y="1810216"/>
                  </a:lnTo>
                  <a:cubicBezTo>
                    <a:pt x="9323827" y="1782674"/>
                    <a:pt x="9395420" y="1767443"/>
                    <a:pt x="9470570" y="1767443"/>
                  </a:cubicBezTo>
                  <a:cubicBezTo>
                    <a:pt x="9545720" y="1767443"/>
                    <a:pt x="9617313" y="1782674"/>
                    <a:pt x="9682431" y="1810216"/>
                  </a:cubicBezTo>
                  <a:lnTo>
                    <a:pt x="9768141" y="1856738"/>
                  </a:lnTo>
                  <a:lnTo>
                    <a:pt x="9791010" y="1783067"/>
                  </a:lnTo>
                  <a:cubicBezTo>
                    <a:pt x="9919358" y="1479619"/>
                    <a:pt x="10219827" y="1266699"/>
                    <a:pt x="10570028" y="1266699"/>
                  </a:cubicBezTo>
                  <a:cubicBezTo>
                    <a:pt x="10657578" y="1266699"/>
                    <a:pt x="10742020" y="1280007"/>
                    <a:pt x="10821441" y="1304709"/>
                  </a:cubicBezTo>
                  <a:lnTo>
                    <a:pt x="10893902" y="1333259"/>
                  </a:lnTo>
                  <a:lnTo>
                    <a:pt x="10916253" y="1261255"/>
                  </a:lnTo>
                  <a:cubicBezTo>
                    <a:pt x="11003287" y="1055484"/>
                    <a:pt x="11207039" y="911100"/>
                    <a:pt x="11444514" y="911100"/>
                  </a:cubicBezTo>
                  <a:lnTo>
                    <a:pt x="11446790" y="911330"/>
                  </a:lnTo>
                  <a:lnTo>
                    <a:pt x="11437256" y="816759"/>
                  </a:lnTo>
                  <a:cubicBezTo>
                    <a:pt x="11437256" y="392161"/>
                    <a:pt x="11759948" y="42931"/>
                    <a:pt x="12173467" y="93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90500" dir="16200000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任意多边形 7"/>
            <p:cNvSpPr/>
            <p:nvPr/>
          </p:nvSpPr>
          <p:spPr>
            <a:xfrm>
              <a:off x="1" y="4560785"/>
              <a:ext cx="12191999" cy="2311729"/>
            </a:xfrm>
            <a:custGeom>
              <a:avLst/>
              <a:gdLst>
                <a:gd name="connsiteX0" fmla="*/ 12191999 w 12191999"/>
                <a:gd name="connsiteY0" fmla="*/ 0 h 2311729"/>
                <a:gd name="connsiteX1" fmla="*/ 12191999 w 12191999"/>
                <a:gd name="connsiteY1" fmla="*/ 2311729 h 2311729"/>
                <a:gd name="connsiteX2" fmla="*/ 0 w 12191999"/>
                <a:gd name="connsiteY2" fmla="*/ 2311729 h 2311729"/>
                <a:gd name="connsiteX3" fmla="*/ 0 w 12191999"/>
                <a:gd name="connsiteY3" fmla="*/ 2020458 h 2311729"/>
                <a:gd name="connsiteX4" fmla="*/ 0 w 12191999"/>
                <a:gd name="connsiteY4" fmla="*/ 237172 h 2311729"/>
                <a:gd name="connsiteX5" fmla="*/ 63480 w 12191999"/>
                <a:gd name="connsiteY5" fmla="*/ 213939 h 2311729"/>
                <a:gd name="connsiteX6" fmla="*/ 348343 w 12191999"/>
                <a:gd name="connsiteY6" fmla="*/ 170871 h 2311729"/>
                <a:gd name="connsiteX7" fmla="*/ 1306287 w 12191999"/>
                <a:gd name="connsiteY7" fmla="*/ 1128815 h 2311729"/>
                <a:gd name="connsiteX8" fmla="*/ 1286825 w 12191999"/>
                <a:gd name="connsiteY8" fmla="*/ 1321874 h 2311729"/>
                <a:gd name="connsiteX9" fmla="*/ 1256605 w 12191999"/>
                <a:gd name="connsiteY9" fmla="*/ 1419229 h 2311729"/>
                <a:gd name="connsiteX10" fmla="*/ 1344679 w 12191999"/>
                <a:gd name="connsiteY10" fmla="*/ 1371424 h 2311729"/>
                <a:gd name="connsiteX11" fmla="*/ 1683656 w 12191999"/>
                <a:gd name="connsiteY11" fmla="*/ 1302987 h 2311729"/>
                <a:gd name="connsiteX12" fmla="*/ 2299446 w 12191999"/>
                <a:gd name="connsiteY12" fmla="*/ 1558056 h 2311729"/>
                <a:gd name="connsiteX13" fmla="*/ 2381189 w 12191999"/>
                <a:gd name="connsiteY13" fmla="*/ 1657129 h 2311729"/>
                <a:gd name="connsiteX14" fmla="*/ 2427737 w 12191999"/>
                <a:gd name="connsiteY14" fmla="*/ 1596410 h 2311729"/>
                <a:gd name="connsiteX15" fmla="*/ 3069771 w 12191999"/>
                <a:gd name="connsiteY15" fmla="*/ 1302987 h 2311729"/>
                <a:gd name="connsiteX16" fmla="*/ 3544503 w 12191999"/>
                <a:gd name="connsiteY16" fmla="*/ 1447998 h 2311729"/>
                <a:gd name="connsiteX17" fmla="*/ 3657745 w 12191999"/>
                <a:gd name="connsiteY17" fmla="*/ 1541431 h 2311729"/>
                <a:gd name="connsiteX18" fmla="*/ 3713651 w 12191999"/>
                <a:gd name="connsiteY18" fmla="*/ 1519404 h 2311729"/>
                <a:gd name="connsiteX19" fmla="*/ 3897086 w 12191999"/>
                <a:gd name="connsiteY19" fmla="*/ 1491671 h 2311729"/>
                <a:gd name="connsiteX20" fmla="*/ 4241977 w 12191999"/>
                <a:gd name="connsiteY20" fmla="*/ 1597020 h 2311729"/>
                <a:gd name="connsiteX21" fmla="*/ 4317999 w 12191999"/>
                <a:gd name="connsiteY21" fmla="*/ 1659743 h 2311729"/>
                <a:gd name="connsiteX22" fmla="*/ 4359994 w 12191999"/>
                <a:gd name="connsiteY22" fmla="*/ 1582372 h 2311729"/>
                <a:gd name="connsiteX23" fmla="*/ 5021945 w 12191999"/>
                <a:gd name="connsiteY23" fmla="*/ 1230415 h 2311729"/>
                <a:gd name="connsiteX24" fmla="*/ 5757498 w 12191999"/>
                <a:gd name="connsiteY24" fmla="*/ 1717972 h 2311729"/>
                <a:gd name="connsiteX25" fmla="*/ 5775109 w 12191999"/>
                <a:gd name="connsiteY25" fmla="*/ 1774705 h 2311729"/>
                <a:gd name="connsiteX26" fmla="*/ 5877396 w 12191999"/>
                <a:gd name="connsiteY26" fmla="*/ 1742952 h 2311729"/>
                <a:gd name="connsiteX27" fmla="*/ 5994403 w 12191999"/>
                <a:gd name="connsiteY27" fmla="*/ 1731157 h 2311729"/>
                <a:gd name="connsiteX28" fmla="*/ 6319003 w 12191999"/>
                <a:gd name="connsiteY28" fmla="*/ 1830310 h 2311729"/>
                <a:gd name="connsiteX29" fmla="*/ 6349718 w 12191999"/>
                <a:gd name="connsiteY29" fmla="*/ 1855653 h 2311729"/>
                <a:gd name="connsiteX30" fmla="*/ 6372196 w 12191999"/>
                <a:gd name="connsiteY30" fmla="*/ 1783240 h 2311729"/>
                <a:gd name="connsiteX31" fmla="*/ 7228113 w 12191999"/>
                <a:gd name="connsiteY31" fmla="*/ 1215901 h 2311729"/>
                <a:gd name="connsiteX32" fmla="*/ 7884955 w 12191999"/>
                <a:gd name="connsiteY32" fmla="*/ 1487974 h 2311729"/>
                <a:gd name="connsiteX33" fmla="*/ 7933395 w 12191999"/>
                <a:gd name="connsiteY33" fmla="*/ 1546684 h 2311729"/>
                <a:gd name="connsiteX34" fmla="*/ 8036368 w 12191999"/>
                <a:gd name="connsiteY34" fmla="*/ 1487498 h 2311729"/>
                <a:gd name="connsiteX35" fmla="*/ 8432799 w 12191999"/>
                <a:gd name="connsiteY35" fmla="*/ 1397328 h 2311729"/>
                <a:gd name="connsiteX36" fmla="*/ 9191035 w 12191999"/>
                <a:gd name="connsiteY36" fmla="*/ 1800479 h 2311729"/>
                <a:gd name="connsiteX37" fmla="*/ 9210518 w 12191999"/>
                <a:gd name="connsiteY37" fmla="*/ 1836373 h 2311729"/>
                <a:gd name="connsiteX38" fmla="*/ 9258709 w 12191999"/>
                <a:gd name="connsiteY38" fmla="*/ 1810216 h 2311729"/>
                <a:gd name="connsiteX39" fmla="*/ 9470570 w 12191999"/>
                <a:gd name="connsiteY39" fmla="*/ 1767443 h 2311729"/>
                <a:gd name="connsiteX40" fmla="*/ 9682431 w 12191999"/>
                <a:gd name="connsiteY40" fmla="*/ 1810216 h 2311729"/>
                <a:gd name="connsiteX41" fmla="*/ 9768141 w 12191999"/>
                <a:gd name="connsiteY41" fmla="*/ 1856738 h 2311729"/>
                <a:gd name="connsiteX42" fmla="*/ 9791010 w 12191999"/>
                <a:gd name="connsiteY42" fmla="*/ 1783067 h 2311729"/>
                <a:gd name="connsiteX43" fmla="*/ 10570028 w 12191999"/>
                <a:gd name="connsiteY43" fmla="*/ 1266699 h 2311729"/>
                <a:gd name="connsiteX44" fmla="*/ 10821441 w 12191999"/>
                <a:gd name="connsiteY44" fmla="*/ 1304709 h 2311729"/>
                <a:gd name="connsiteX45" fmla="*/ 10893902 w 12191999"/>
                <a:gd name="connsiteY45" fmla="*/ 1333259 h 2311729"/>
                <a:gd name="connsiteX46" fmla="*/ 10916253 w 12191999"/>
                <a:gd name="connsiteY46" fmla="*/ 1261255 h 2311729"/>
                <a:gd name="connsiteX47" fmla="*/ 11444514 w 12191999"/>
                <a:gd name="connsiteY47" fmla="*/ 911100 h 2311729"/>
                <a:gd name="connsiteX48" fmla="*/ 11446790 w 12191999"/>
                <a:gd name="connsiteY48" fmla="*/ 911330 h 2311729"/>
                <a:gd name="connsiteX49" fmla="*/ 11437256 w 12191999"/>
                <a:gd name="connsiteY49" fmla="*/ 816759 h 2311729"/>
                <a:gd name="connsiteX50" fmla="*/ 12173467 w 12191999"/>
                <a:gd name="connsiteY50" fmla="*/ 936 h 2311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2191999" h="2311729">
                  <a:moveTo>
                    <a:pt x="12191999" y="0"/>
                  </a:moveTo>
                  <a:lnTo>
                    <a:pt x="12191999" y="2311729"/>
                  </a:lnTo>
                  <a:lnTo>
                    <a:pt x="0" y="2311729"/>
                  </a:lnTo>
                  <a:lnTo>
                    <a:pt x="0" y="2020458"/>
                  </a:lnTo>
                  <a:lnTo>
                    <a:pt x="0" y="237172"/>
                  </a:lnTo>
                  <a:lnTo>
                    <a:pt x="63480" y="213939"/>
                  </a:lnTo>
                  <a:cubicBezTo>
                    <a:pt x="153468" y="185949"/>
                    <a:pt x="249145" y="170871"/>
                    <a:pt x="348343" y="170871"/>
                  </a:cubicBezTo>
                  <a:cubicBezTo>
                    <a:pt x="877401" y="170871"/>
                    <a:pt x="1306287" y="599757"/>
                    <a:pt x="1306287" y="1128815"/>
                  </a:cubicBezTo>
                  <a:cubicBezTo>
                    <a:pt x="1306287" y="1194948"/>
                    <a:pt x="1299586" y="1259515"/>
                    <a:pt x="1286825" y="1321874"/>
                  </a:cubicBezTo>
                  <a:lnTo>
                    <a:pt x="1256605" y="1419229"/>
                  </a:lnTo>
                  <a:lnTo>
                    <a:pt x="1344679" y="1371424"/>
                  </a:lnTo>
                  <a:cubicBezTo>
                    <a:pt x="1448867" y="1327356"/>
                    <a:pt x="1563416" y="1302987"/>
                    <a:pt x="1683656" y="1302987"/>
                  </a:cubicBezTo>
                  <a:cubicBezTo>
                    <a:pt x="1924137" y="1302987"/>
                    <a:pt x="2141852" y="1400461"/>
                    <a:pt x="2299446" y="1558056"/>
                  </a:cubicBezTo>
                  <a:lnTo>
                    <a:pt x="2381189" y="1657129"/>
                  </a:lnTo>
                  <a:lnTo>
                    <a:pt x="2427737" y="1596410"/>
                  </a:lnTo>
                  <a:cubicBezTo>
                    <a:pt x="2583425" y="1416679"/>
                    <a:pt x="2813321" y="1302987"/>
                    <a:pt x="3069771" y="1302987"/>
                  </a:cubicBezTo>
                  <a:cubicBezTo>
                    <a:pt x="3245622" y="1302987"/>
                    <a:pt x="3408987" y="1356446"/>
                    <a:pt x="3544503" y="1447998"/>
                  </a:cubicBezTo>
                  <a:lnTo>
                    <a:pt x="3657745" y="1541431"/>
                  </a:lnTo>
                  <a:lnTo>
                    <a:pt x="3713651" y="1519404"/>
                  </a:lnTo>
                  <a:cubicBezTo>
                    <a:pt x="3771598" y="1501381"/>
                    <a:pt x="3833208" y="1491671"/>
                    <a:pt x="3897086" y="1491671"/>
                  </a:cubicBezTo>
                  <a:cubicBezTo>
                    <a:pt x="4024841" y="1491671"/>
                    <a:pt x="4143526" y="1530508"/>
                    <a:pt x="4241977" y="1597020"/>
                  </a:cubicBezTo>
                  <a:lnTo>
                    <a:pt x="4317999" y="1659743"/>
                  </a:lnTo>
                  <a:lnTo>
                    <a:pt x="4359994" y="1582372"/>
                  </a:lnTo>
                  <a:cubicBezTo>
                    <a:pt x="4503453" y="1370026"/>
                    <a:pt x="4746395" y="1230415"/>
                    <a:pt x="5021945" y="1230415"/>
                  </a:cubicBezTo>
                  <a:cubicBezTo>
                    <a:pt x="5352605" y="1230415"/>
                    <a:pt x="5636309" y="1431455"/>
                    <a:pt x="5757498" y="1717972"/>
                  </a:cubicBezTo>
                  <a:lnTo>
                    <a:pt x="5775109" y="1774705"/>
                  </a:lnTo>
                  <a:lnTo>
                    <a:pt x="5877396" y="1742952"/>
                  </a:lnTo>
                  <a:cubicBezTo>
                    <a:pt x="5915189" y="1735219"/>
                    <a:pt x="5954321" y="1731157"/>
                    <a:pt x="5994403" y="1731157"/>
                  </a:cubicBezTo>
                  <a:cubicBezTo>
                    <a:pt x="6114640" y="1731157"/>
                    <a:pt x="6226343" y="1767710"/>
                    <a:pt x="6319003" y="1830310"/>
                  </a:cubicBezTo>
                  <a:lnTo>
                    <a:pt x="6349718" y="1855653"/>
                  </a:lnTo>
                  <a:lnTo>
                    <a:pt x="6372196" y="1783240"/>
                  </a:lnTo>
                  <a:cubicBezTo>
                    <a:pt x="6513213" y="1449839"/>
                    <a:pt x="6843343" y="1215901"/>
                    <a:pt x="7228113" y="1215901"/>
                  </a:cubicBezTo>
                  <a:cubicBezTo>
                    <a:pt x="7484626" y="1215901"/>
                    <a:pt x="7716855" y="1319874"/>
                    <a:pt x="7884955" y="1487974"/>
                  </a:cubicBezTo>
                  <a:lnTo>
                    <a:pt x="7933395" y="1546684"/>
                  </a:lnTo>
                  <a:lnTo>
                    <a:pt x="8036368" y="1487498"/>
                  </a:lnTo>
                  <a:cubicBezTo>
                    <a:pt x="8156294" y="1429711"/>
                    <a:pt x="8290765" y="1397328"/>
                    <a:pt x="8432799" y="1397328"/>
                  </a:cubicBezTo>
                  <a:cubicBezTo>
                    <a:pt x="8748430" y="1397328"/>
                    <a:pt x="9026710" y="1557246"/>
                    <a:pt x="9191035" y="1800479"/>
                  </a:cubicBezTo>
                  <a:lnTo>
                    <a:pt x="9210518" y="1836373"/>
                  </a:lnTo>
                  <a:lnTo>
                    <a:pt x="9258709" y="1810216"/>
                  </a:lnTo>
                  <a:cubicBezTo>
                    <a:pt x="9323827" y="1782674"/>
                    <a:pt x="9395420" y="1767443"/>
                    <a:pt x="9470570" y="1767443"/>
                  </a:cubicBezTo>
                  <a:cubicBezTo>
                    <a:pt x="9545720" y="1767443"/>
                    <a:pt x="9617313" y="1782674"/>
                    <a:pt x="9682431" y="1810216"/>
                  </a:cubicBezTo>
                  <a:lnTo>
                    <a:pt x="9768141" y="1856738"/>
                  </a:lnTo>
                  <a:lnTo>
                    <a:pt x="9791010" y="1783067"/>
                  </a:lnTo>
                  <a:cubicBezTo>
                    <a:pt x="9919358" y="1479619"/>
                    <a:pt x="10219827" y="1266699"/>
                    <a:pt x="10570028" y="1266699"/>
                  </a:cubicBezTo>
                  <a:cubicBezTo>
                    <a:pt x="10657578" y="1266699"/>
                    <a:pt x="10742020" y="1280007"/>
                    <a:pt x="10821441" y="1304709"/>
                  </a:cubicBezTo>
                  <a:lnTo>
                    <a:pt x="10893902" y="1333259"/>
                  </a:lnTo>
                  <a:lnTo>
                    <a:pt x="10916253" y="1261255"/>
                  </a:lnTo>
                  <a:cubicBezTo>
                    <a:pt x="11003287" y="1055484"/>
                    <a:pt x="11207039" y="911100"/>
                    <a:pt x="11444514" y="911100"/>
                  </a:cubicBezTo>
                  <a:lnTo>
                    <a:pt x="11446790" y="911330"/>
                  </a:lnTo>
                  <a:lnTo>
                    <a:pt x="11437256" y="816759"/>
                  </a:lnTo>
                  <a:cubicBezTo>
                    <a:pt x="11437256" y="392161"/>
                    <a:pt x="11759948" y="42931"/>
                    <a:pt x="12173467" y="936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bg1"/>
              </a:solidFill>
            </a:ln>
            <a:effectLst>
              <a:innerShdw blurRad="266700" dist="139700" dir="16200000">
                <a:srgbClr val="18ACCA">
                  <a:alpha val="30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977" t="53872" r="50938" b="13292"/>
          <a:stretch/>
        </p:blipFill>
        <p:spPr>
          <a:xfrm rot="18722889">
            <a:off x="1792436" y="5784050"/>
            <a:ext cx="1991028" cy="987662"/>
          </a:xfrm>
          <a:prstGeom prst="rect">
            <a:avLst/>
          </a:prstGeom>
          <a:effectLst>
            <a:outerShdw blurRad="152400" dist="38100" dir="5400000" algn="t" rotWithShape="0">
              <a:prstClr val="black">
                <a:alpha val="30000"/>
              </a:prstClr>
            </a:outerShdw>
          </a:effectLst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4733" t="28988" r="26407" b="39971"/>
          <a:stretch/>
        </p:blipFill>
        <p:spPr>
          <a:xfrm rot="2818787" flipV="1">
            <a:off x="13651714" y="3494566"/>
            <a:ext cx="1900585" cy="1145243"/>
          </a:xfrm>
          <a:prstGeom prst="rect">
            <a:avLst/>
          </a:prstGeom>
          <a:effectLst>
            <a:outerShdw blurRad="152400" dist="38100" dir="5400000" algn="t" rotWithShape="0">
              <a:prstClr val="black">
                <a:alpha val="30000"/>
              </a:prstClr>
            </a:outerShdw>
          </a:effectLst>
        </p:spPr>
      </p:pic>
      <p:grpSp>
        <p:nvGrpSpPr>
          <p:cNvPr id="14" name="组合 93"/>
          <p:cNvGrpSpPr/>
          <p:nvPr/>
        </p:nvGrpSpPr>
        <p:grpSpPr>
          <a:xfrm>
            <a:off x="2627429" y="1036658"/>
            <a:ext cx="1798998" cy="1806242"/>
            <a:chOff x="2132930" y="1035327"/>
            <a:chExt cx="1307248" cy="1307248"/>
          </a:xfrm>
        </p:grpSpPr>
        <p:grpSp>
          <p:nvGrpSpPr>
            <p:cNvPr id="15" name="组合 42"/>
            <p:cNvGrpSpPr/>
            <p:nvPr/>
          </p:nvGrpSpPr>
          <p:grpSpPr>
            <a:xfrm rot="20755360">
              <a:off x="2132930" y="1035327"/>
              <a:ext cx="1307248" cy="1307248"/>
              <a:chOff x="5153025" y="4019551"/>
              <a:chExt cx="1866899" cy="1866899"/>
            </a:xfrm>
          </p:grpSpPr>
          <p:sp>
            <p:nvSpPr>
              <p:cNvPr id="17" name="椭圆 16"/>
              <p:cNvSpPr/>
              <p:nvPr/>
            </p:nvSpPr>
            <p:spPr>
              <a:xfrm>
                <a:off x="5566468" y="4396051"/>
                <a:ext cx="1047657" cy="1047657"/>
              </a:xfrm>
              <a:prstGeom prst="ellipse">
                <a:avLst/>
              </a:prstGeom>
              <a:solidFill>
                <a:srgbClr val="FFC000"/>
              </a:solidFill>
              <a:ln w="22225">
                <a:solidFill>
                  <a:srgbClr val="FFFF00"/>
                </a:solidFill>
              </a:ln>
              <a:effectLst>
                <a:innerShdw blurRad="241300" dist="76200">
                  <a:srgbClr val="FFFF0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18" name="组合 44"/>
              <p:cNvGrpSpPr/>
              <p:nvPr/>
            </p:nvGrpSpPr>
            <p:grpSpPr>
              <a:xfrm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28" name="直接连接符 27"/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直接连接符 28"/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" name="组合 45"/>
              <p:cNvGrpSpPr/>
              <p:nvPr/>
            </p:nvGrpSpPr>
            <p:grpSpPr>
              <a:xfrm rot="16200000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26" name="直接连接符 25"/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直接连接符 26"/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" name="组合 46"/>
              <p:cNvGrpSpPr/>
              <p:nvPr/>
            </p:nvGrpSpPr>
            <p:grpSpPr>
              <a:xfrm rot="2700000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24" name="直接连接符 23"/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直接连接符 24"/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" name="组合 47"/>
              <p:cNvGrpSpPr/>
              <p:nvPr/>
            </p:nvGrpSpPr>
            <p:grpSpPr>
              <a:xfrm rot="18900000" flipH="1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22" name="直接连接符 21"/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直接连接符 22"/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16" name="弧形 15"/>
            <p:cNvSpPr/>
            <p:nvPr/>
          </p:nvSpPr>
          <p:spPr>
            <a:xfrm>
              <a:off x="2477044" y="1366932"/>
              <a:ext cx="594214" cy="594214"/>
            </a:xfrm>
            <a:prstGeom prst="arc">
              <a:avLst/>
            </a:prstGeom>
            <a:ln w="508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1" name="组合 90"/>
          <p:cNvGrpSpPr/>
          <p:nvPr/>
        </p:nvGrpSpPr>
        <p:grpSpPr>
          <a:xfrm>
            <a:off x="832493" y="1244843"/>
            <a:ext cx="3586271" cy="2258355"/>
            <a:chOff x="594424" y="1153191"/>
            <a:chExt cx="2605976" cy="1634460"/>
          </a:xfrm>
        </p:grpSpPr>
        <p:sp>
          <p:nvSpPr>
            <p:cNvPr id="12" name="任意多边形 11"/>
            <p:cNvSpPr/>
            <p:nvPr/>
          </p:nvSpPr>
          <p:spPr>
            <a:xfrm>
              <a:off x="616196" y="1175175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>
              <a:outerShdw blurRad="152400" dist="889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任意多边形 12"/>
            <p:cNvSpPr/>
            <p:nvPr/>
          </p:nvSpPr>
          <p:spPr>
            <a:xfrm>
              <a:off x="594424" y="1153191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71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7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fill="hold" nodeType="withEffect">
                                  <p:stCondLst>
                                    <p:cond delay="11500"/>
                                  </p:stCondLst>
                                  <p:childTnLst>
                                    <p:animMotion origin="layout" path="M -0.03685 0.02245 L 2.08333E-6 -3.7037E-6 " pathEditMode="relative" rAng="0" ptsTypes="AA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38" y="-1181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animRot by="10800000">
                                      <p:cBhvr>
                                        <p:cTn id="18" dur="5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16778288" cy="9475788"/>
          </a:xfrm>
          <a:prstGeom prst="rect">
            <a:avLst/>
          </a:prstGeom>
          <a:solidFill>
            <a:srgbClr val="19B4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6013" tIns="63007" rIns="126013" bIns="63007" rtlCol="0" anchor="ctr"/>
          <a:lstStyle/>
          <a:p>
            <a:pPr algn="ctr"/>
            <a:endParaRPr lang="zh-CN" altLang="en-US"/>
          </a:p>
        </p:txBody>
      </p: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1375" t="37503" r="39510" b="33696"/>
          <a:stretch/>
        </p:blipFill>
        <p:spPr>
          <a:xfrm>
            <a:off x="1487611" y="7256535"/>
            <a:ext cx="1903692" cy="1619991"/>
          </a:xfrm>
          <a:prstGeom prst="rect">
            <a:avLst/>
          </a:prstGeom>
        </p:spPr>
      </p:pic>
      <p:pic>
        <p:nvPicPr>
          <p:cNvPr id="87" name="图片 8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8875" t="37711" r="28427" b="31505"/>
          <a:stretch/>
        </p:blipFill>
        <p:spPr>
          <a:xfrm rot="21197252">
            <a:off x="12418149" y="6881310"/>
            <a:ext cx="1075992" cy="1473170"/>
          </a:xfrm>
          <a:prstGeom prst="rect">
            <a:avLst/>
          </a:prstGeom>
        </p:spPr>
      </p:pic>
      <p:pic>
        <p:nvPicPr>
          <p:cNvPr id="88" name="图片 8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585" t="46432" r="65656" b="32019"/>
          <a:stretch/>
        </p:blipFill>
        <p:spPr>
          <a:xfrm rot="21293339">
            <a:off x="768315" y="7045217"/>
            <a:ext cx="1154025" cy="748680"/>
          </a:xfrm>
          <a:prstGeom prst="rect">
            <a:avLst/>
          </a:prstGeom>
        </p:spPr>
      </p:pic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9105" t="40275" r="46753" b="28732"/>
          <a:stretch/>
        </p:blipFill>
        <p:spPr>
          <a:xfrm rot="786674">
            <a:off x="7547019" y="6989570"/>
            <a:ext cx="1510181" cy="1869217"/>
          </a:xfrm>
          <a:prstGeom prst="rect">
            <a:avLst/>
          </a:prstGeom>
        </p:spPr>
      </p:pic>
      <p:pic>
        <p:nvPicPr>
          <p:cNvPr id="90" name="图片 8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7619" t="47715" r="25829" b="33558"/>
          <a:stretch/>
        </p:blipFill>
        <p:spPr>
          <a:xfrm rot="18555295">
            <a:off x="9761187" y="7513597"/>
            <a:ext cx="1561180" cy="616898"/>
          </a:xfrm>
          <a:prstGeom prst="rect">
            <a:avLst/>
          </a:prstGeom>
        </p:spPr>
      </p:pic>
      <p:pic>
        <p:nvPicPr>
          <p:cNvPr id="91" name="图片 9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0447" t="36684" r="58009" b="33815"/>
          <a:stretch/>
        </p:blipFill>
        <p:spPr>
          <a:xfrm rot="19359801">
            <a:off x="14186812" y="7340438"/>
            <a:ext cx="798967" cy="1153140"/>
          </a:xfrm>
          <a:prstGeom prst="rect">
            <a:avLst/>
          </a:prstGeom>
        </p:spPr>
      </p:pic>
      <p:pic>
        <p:nvPicPr>
          <p:cNvPr id="92" name="图片 9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4791" t="54898" r="26118" b="28684"/>
          <a:stretch/>
        </p:blipFill>
        <p:spPr>
          <a:xfrm>
            <a:off x="6752543" y="7634443"/>
            <a:ext cx="599222" cy="611186"/>
          </a:xfrm>
          <a:prstGeom prst="rect">
            <a:avLst/>
          </a:prstGeom>
        </p:spPr>
      </p:pic>
      <p:pic>
        <p:nvPicPr>
          <p:cNvPr id="93" name="图片 9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4791" t="54898" r="26118" b="28684"/>
          <a:stretch/>
        </p:blipFill>
        <p:spPr>
          <a:xfrm>
            <a:off x="15538178" y="6785058"/>
            <a:ext cx="599222" cy="611186"/>
          </a:xfrm>
          <a:prstGeom prst="rect">
            <a:avLst/>
          </a:prstGeom>
        </p:spPr>
      </p:pic>
      <p:sp>
        <p:nvSpPr>
          <p:cNvPr id="3" name="任意多边形 2"/>
          <p:cNvSpPr/>
          <p:nvPr/>
        </p:nvSpPr>
        <p:spPr>
          <a:xfrm>
            <a:off x="0" y="8322699"/>
            <a:ext cx="16778288" cy="1250278"/>
          </a:xfrm>
          <a:custGeom>
            <a:avLst/>
            <a:gdLst>
              <a:gd name="connsiteX0" fmla="*/ 354549 w 12192000"/>
              <a:gd name="connsiteY0" fmla="*/ 0 h 904875"/>
              <a:gd name="connsiteX1" fmla="*/ 369351 w 12192000"/>
              <a:gd name="connsiteY1" fmla="*/ 0 h 904875"/>
              <a:gd name="connsiteX2" fmla="*/ 376364 w 12192000"/>
              <a:gd name="connsiteY2" fmla="*/ 34740 h 904875"/>
              <a:gd name="connsiteX3" fmla="*/ 582612 w 12192000"/>
              <a:gd name="connsiteY3" fmla="*/ 171450 h 904875"/>
              <a:gd name="connsiteX4" fmla="*/ 788860 w 12192000"/>
              <a:gd name="connsiteY4" fmla="*/ 34740 h 904875"/>
              <a:gd name="connsiteX5" fmla="*/ 795874 w 12192000"/>
              <a:gd name="connsiteY5" fmla="*/ 0 h 904875"/>
              <a:gd name="connsiteX6" fmla="*/ 810676 w 12192000"/>
              <a:gd name="connsiteY6" fmla="*/ 0 h 904875"/>
              <a:gd name="connsiteX7" fmla="*/ 817689 w 12192000"/>
              <a:gd name="connsiteY7" fmla="*/ 34740 h 904875"/>
              <a:gd name="connsiteX8" fmla="*/ 1023937 w 12192000"/>
              <a:gd name="connsiteY8" fmla="*/ 171450 h 904875"/>
              <a:gd name="connsiteX9" fmla="*/ 1230185 w 12192000"/>
              <a:gd name="connsiteY9" fmla="*/ 34740 h 904875"/>
              <a:gd name="connsiteX10" fmla="*/ 1237199 w 12192000"/>
              <a:gd name="connsiteY10" fmla="*/ 0 h 904875"/>
              <a:gd name="connsiteX11" fmla="*/ 1258351 w 12192000"/>
              <a:gd name="connsiteY11" fmla="*/ 0 h 904875"/>
              <a:gd name="connsiteX12" fmla="*/ 1265364 w 12192000"/>
              <a:gd name="connsiteY12" fmla="*/ 34740 h 904875"/>
              <a:gd name="connsiteX13" fmla="*/ 1471612 w 12192000"/>
              <a:gd name="connsiteY13" fmla="*/ 171450 h 904875"/>
              <a:gd name="connsiteX14" fmla="*/ 1677860 w 12192000"/>
              <a:gd name="connsiteY14" fmla="*/ 34740 h 904875"/>
              <a:gd name="connsiteX15" fmla="*/ 1684874 w 12192000"/>
              <a:gd name="connsiteY15" fmla="*/ 0 h 904875"/>
              <a:gd name="connsiteX16" fmla="*/ 1699676 w 12192000"/>
              <a:gd name="connsiteY16" fmla="*/ 0 h 904875"/>
              <a:gd name="connsiteX17" fmla="*/ 1706689 w 12192000"/>
              <a:gd name="connsiteY17" fmla="*/ 34740 h 904875"/>
              <a:gd name="connsiteX18" fmla="*/ 1912937 w 12192000"/>
              <a:gd name="connsiteY18" fmla="*/ 171450 h 904875"/>
              <a:gd name="connsiteX19" fmla="*/ 2119185 w 12192000"/>
              <a:gd name="connsiteY19" fmla="*/ 34740 h 904875"/>
              <a:gd name="connsiteX20" fmla="*/ 2126199 w 12192000"/>
              <a:gd name="connsiteY20" fmla="*/ 0 h 904875"/>
              <a:gd name="connsiteX21" fmla="*/ 2141001 w 12192000"/>
              <a:gd name="connsiteY21" fmla="*/ 0 h 904875"/>
              <a:gd name="connsiteX22" fmla="*/ 2148014 w 12192000"/>
              <a:gd name="connsiteY22" fmla="*/ 34740 h 904875"/>
              <a:gd name="connsiteX23" fmla="*/ 2354262 w 12192000"/>
              <a:gd name="connsiteY23" fmla="*/ 171450 h 904875"/>
              <a:gd name="connsiteX24" fmla="*/ 2560510 w 12192000"/>
              <a:gd name="connsiteY24" fmla="*/ 34740 h 904875"/>
              <a:gd name="connsiteX25" fmla="*/ 2567524 w 12192000"/>
              <a:gd name="connsiteY25" fmla="*/ 0 h 904875"/>
              <a:gd name="connsiteX26" fmla="*/ 2582326 w 12192000"/>
              <a:gd name="connsiteY26" fmla="*/ 0 h 904875"/>
              <a:gd name="connsiteX27" fmla="*/ 2589339 w 12192000"/>
              <a:gd name="connsiteY27" fmla="*/ 34740 h 904875"/>
              <a:gd name="connsiteX28" fmla="*/ 2795587 w 12192000"/>
              <a:gd name="connsiteY28" fmla="*/ 171450 h 904875"/>
              <a:gd name="connsiteX29" fmla="*/ 3001835 w 12192000"/>
              <a:gd name="connsiteY29" fmla="*/ 34740 h 904875"/>
              <a:gd name="connsiteX30" fmla="*/ 3008849 w 12192000"/>
              <a:gd name="connsiteY30" fmla="*/ 0 h 904875"/>
              <a:gd name="connsiteX31" fmla="*/ 3020476 w 12192000"/>
              <a:gd name="connsiteY31" fmla="*/ 0 h 904875"/>
              <a:gd name="connsiteX32" fmla="*/ 3027490 w 12192000"/>
              <a:gd name="connsiteY32" fmla="*/ 34740 h 904875"/>
              <a:gd name="connsiteX33" fmla="*/ 3233737 w 12192000"/>
              <a:gd name="connsiteY33" fmla="*/ 171450 h 904875"/>
              <a:gd name="connsiteX34" fmla="*/ 3439985 w 12192000"/>
              <a:gd name="connsiteY34" fmla="*/ 34740 h 904875"/>
              <a:gd name="connsiteX35" fmla="*/ 3446999 w 12192000"/>
              <a:gd name="connsiteY35" fmla="*/ 0 h 904875"/>
              <a:gd name="connsiteX36" fmla="*/ 3461800 w 12192000"/>
              <a:gd name="connsiteY36" fmla="*/ 0 h 904875"/>
              <a:gd name="connsiteX37" fmla="*/ 3468814 w 12192000"/>
              <a:gd name="connsiteY37" fmla="*/ 34740 h 904875"/>
              <a:gd name="connsiteX38" fmla="*/ 3675062 w 12192000"/>
              <a:gd name="connsiteY38" fmla="*/ 171450 h 904875"/>
              <a:gd name="connsiteX39" fmla="*/ 3881310 w 12192000"/>
              <a:gd name="connsiteY39" fmla="*/ 34740 h 904875"/>
              <a:gd name="connsiteX40" fmla="*/ 3888324 w 12192000"/>
              <a:gd name="connsiteY40" fmla="*/ 0 h 904875"/>
              <a:gd name="connsiteX41" fmla="*/ 3903126 w 12192000"/>
              <a:gd name="connsiteY41" fmla="*/ 0 h 904875"/>
              <a:gd name="connsiteX42" fmla="*/ 3910139 w 12192000"/>
              <a:gd name="connsiteY42" fmla="*/ 34740 h 904875"/>
              <a:gd name="connsiteX43" fmla="*/ 4116387 w 12192000"/>
              <a:gd name="connsiteY43" fmla="*/ 171450 h 904875"/>
              <a:gd name="connsiteX44" fmla="*/ 4322636 w 12192000"/>
              <a:gd name="connsiteY44" fmla="*/ 34740 h 904875"/>
              <a:gd name="connsiteX45" fmla="*/ 4329649 w 12192000"/>
              <a:gd name="connsiteY45" fmla="*/ 0 h 904875"/>
              <a:gd name="connsiteX46" fmla="*/ 4344451 w 12192000"/>
              <a:gd name="connsiteY46" fmla="*/ 0 h 904875"/>
              <a:gd name="connsiteX47" fmla="*/ 4351465 w 12192000"/>
              <a:gd name="connsiteY47" fmla="*/ 34740 h 904875"/>
              <a:gd name="connsiteX48" fmla="*/ 4557713 w 12192000"/>
              <a:gd name="connsiteY48" fmla="*/ 171450 h 904875"/>
              <a:gd name="connsiteX49" fmla="*/ 4763960 w 12192000"/>
              <a:gd name="connsiteY49" fmla="*/ 34740 h 904875"/>
              <a:gd name="connsiteX50" fmla="*/ 4770974 w 12192000"/>
              <a:gd name="connsiteY50" fmla="*/ 0 h 904875"/>
              <a:gd name="connsiteX51" fmla="*/ 4792126 w 12192000"/>
              <a:gd name="connsiteY51" fmla="*/ 0 h 904875"/>
              <a:gd name="connsiteX52" fmla="*/ 4799139 w 12192000"/>
              <a:gd name="connsiteY52" fmla="*/ 34740 h 904875"/>
              <a:gd name="connsiteX53" fmla="*/ 5005388 w 12192000"/>
              <a:gd name="connsiteY53" fmla="*/ 171450 h 904875"/>
              <a:gd name="connsiteX54" fmla="*/ 5211637 w 12192000"/>
              <a:gd name="connsiteY54" fmla="*/ 34740 h 904875"/>
              <a:gd name="connsiteX55" fmla="*/ 5218649 w 12192000"/>
              <a:gd name="connsiteY55" fmla="*/ 0 h 904875"/>
              <a:gd name="connsiteX56" fmla="*/ 5233451 w 12192000"/>
              <a:gd name="connsiteY56" fmla="*/ 0 h 904875"/>
              <a:gd name="connsiteX57" fmla="*/ 5240466 w 12192000"/>
              <a:gd name="connsiteY57" fmla="*/ 34740 h 904875"/>
              <a:gd name="connsiteX58" fmla="*/ 5446713 w 12192000"/>
              <a:gd name="connsiteY58" fmla="*/ 171450 h 904875"/>
              <a:gd name="connsiteX59" fmla="*/ 5652960 w 12192000"/>
              <a:gd name="connsiteY59" fmla="*/ 34740 h 904875"/>
              <a:gd name="connsiteX60" fmla="*/ 5659974 w 12192000"/>
              <a:gd name="connsiteY60" fmla="*/ 0 h 904875"/>
              <a:gd name="connsiteX61" fmla="*/ 5674776 w 12192000"/>
              <a:gd name="connsiteY61" fmla="*/ 0 h 904875"/>
              <a:gd name="connsiteX62" fmla="*/ 5681790 w 12192000"/>
              <a:gd name="connsiteY62" fmla="*/ 34740 h 904875"/>
              <a:gd name="connsiteX63" fmla="*/ 5888037 w 12192000"/>
              <a:gd name="connsiteY63" fmla="*/ 171450 h 904875"/>
              <a:gd name="connsiteX64" fmla="*/ 6094285 w 12192000"/>
              <a:gd name="connsiteY64" fmla="*/ 34740 h 904875"/>
              <a:gd name="connsiteX65" fmla="*/ 6101299 w 12192000"/>
              <a:gd name="connsiteY65" fmla="*/ 0 h 904875"/>
              <a:gd name="connsiteX66" fmla="*/ 6116101 w 12192000"/>
              <a:gd name="connsiteY66" fmla="*/ 0 h 904875"/>
              <a:gd name="connsiteX67" fmla="*/ 6123114 w 12192000"/>
              <a:gd name="connsiteY67" fmla="*/ 34740 h 904875"/>
              <a:gd name="connsiteX68" fmla="*/ 6329362 w 12192000"/>
              <a:gd name="connsiteY68" fmla="*/ 171450 h 904875"/>
              <a:gd name="connsiteX69" fmla="*/ 6535610 w 12192000"/>
              <a:gd name="connsiteY69" fmla="*/ 34740 h 904875"/>
              <a:gd name="connsiteX70" fmla="*/ 6542624 w 12192000"/>
              <a:gd name="connsiteY70" fmla="*/ 0 h 904875"/>
              <a:gd name="connsiteX71" fmla="*/ 6582826 w 12192000"/>
              <a:gd name="connsiteY71" fmla="*/ 0 h 904875"/>
              <a:gd name="connsiteX72" fmla="*/ 6589840 w 12192000"/>
              <a:gd name="connsiteY72" fmla="*/ 34740 h 904875"/>
              <a:gd name="connsiteX73" fmla="*/ 6796087 w 12192000"/>
              <a:gd name="connsiteY73" fmla="*/ 171450 h 904875"/>
              <a:gd name="connsiteX74" fmla="*/ 7002335 w 12192000"/>
              <a:gd name="connsiteY74" fmla="*/ 34740 h 904875"/>
              <a:gd name="connsiteX75" fmla="*/ 7009348 w 12192000"/>
              <a:gd name="connsiteY75" fmla="*/ 0 h 904875"/>
              <a:gd name="connsiteX76" fmla="*/ 7024150 w 12192000"/>
              <a:gd name="connsiteY76" fmla="*/ 0 h 904875"/>
              <a:gd name="connsiteX77" fmla="*/ 7031164 w 12192000"/>
              <a:gd name="connsiteY77" fmla="*/ 34740 h 904875"/>
              <a:gd name="connsiteX78" fmla="*/ 7237412 w 12192000"/>
              <a:gd name="connsiteY78" fmla="*/ 171450 h 904875"/>
              <a:gd name="connsiteX79" fmla="*/ 7443660 w 12192000"/>
              <a:gd name="connsiteY79" fmla="*/ 34740 h 904875"/>
              <a:gd name="connsiteX80" fmla="*/ 7450673 w 12192000"/>
              <a:gd name="connsiteY80" fmla="*/ 0 h 904875"/>
              <a:gd name="connsiteX81" fmla="*/ 7465475 w 12192000"/>
              <a:gd name="connsiteY81" fmla="*/ 0 h 904875"/>
              <a:gd name="connsiteX82" fmla="*/ 7472489 w 12192000"/>
              <a:gd name="connsiteY82" fmla="*/ 34740 h 904875"/>
              <a:gd name="connsiteX83" fmla="*/ 7678737 w 12192000"/>
              <a:gd name="connsiteY83" fmla="*/ 171450 h 904875"/>
              <a:gd name="connsiteX84" fmla="*/ 7884985 w 12192000"/>
              <a:gd name="connsiteY84" fmla="*/ 34740 h 904875"/>
              <a:gd name="connsiteX85" fmla="*/ 7891999 w 12192000"/>
              <a:gd name="connsiteY85" fmla="*/ 0 h 904875"/>
              <a:gd name="connsiteX86" fmla="*/ 7906801 w 12192000"/>
              <a:gd name="connsiteY86" fmla="*/ 0 h 904875"/>
              <a:gd name="connsiteX87" fmla="*/ 7913814 w 12192000"/>
              <a:gd name="connsiteY87" fmla="*/ 34740 h 904875"/>
              <a:gd name="connsiteX88" fmla="*/ 8120062 w 12192000"/>
              <a:gd name="connsiteY88" fmla="*/ 171450 h 904875"/>
              <a:gd name="connsiteX89" fmla="*/ 8326310 w 12192000"/>
              <a:gd name="connsiteY89" fmla="*/ 34740 h 904875"/>
              <a:gd name="connsiteX90" fmla="*/ 8333324 w 12192000"/>
              <a:gd name="connsiteY90" fmla="*/ 0 h 904875"/>
              <a:gd name="connsiteX91" fmla="*/ 8354476 w 12192000"/>
              <a:gd name="connsiteY91" fmla="*/ 0 h 904875"/>
              <a:gd name="connsiteX92" fmla="*/ 8361489 w 12192000"/>
              <a:gd name="connsiteY92" fmla="*/ 34740 h 904875"/>
              <a:gd name="connsiteX93" fmla="*/ 8567737 w 12192000"/>
              <a:gd name="connsiteY93" fmla="*/ 171450 h 904875"/>
              <a:gd name="connsiteX94" fmla="*/ 8773985 w 12192000"/>
              <a:gd name="connsiteY94" fmla="*/ 34740 h 904875"/>
              <a:gd name="connsiteX95" fmla="*/ 8780998 w 12192000"/>
              <a:gd name="connsiteY95" fmla="*/ 0 h 904875"/>
              <a:gd name="connsiteX96" fmla="*/ 8795800 w 12192000"/>
              <a:gd name="connsiteY96" fmla="*/ 0 h 904875"/>
              <a:gd name="connsiteX97" fmla="*/ 8802814 w 12192000"/>
              <a:gd name="connsiteY97" fmla="*/ 34740 h 904875"/>
              <a:gd name="connsiteX98" fmla="*/ 9009062 w 12192000"/>
              <a:gd name="connsiteY98" fmla="*/ 171450 h 904875"/>
              <a:gd name="connsiteX99" fmla="*/ 9215310 w 12192000"/>
              <a:gd name="connsiteY99" fmla="*/ 34740 h 904875"/>
              <a:gd name="connsiteX100" fmla="*/ 9222323 w 12192000"/>
              <a:gd name="connsiteY100" fmla="*/ 0 h 904875"/>
              <a:gd name="connsiteX101" fmla="*/ 9237125 w 12192000"/>
              <a:gd name="connsiteY101" fmla="*/ 0 h 904875"/>
              <a:gd name="connsiteX102" fmla="*/ 9244139 w 12192000"/>
              <a:gd name="connsiteY102" fmla="*/ 34740 h 904875"/>
              <a:gd name="connsiteX103" fmla="*/ 9450387 w 12192000"/>
              <a:gd name="connsiteY103" fmla="*/ 171450 h 904875"/>
              <a:gd name="connsiteX104" fmla="*/ 9656635 w 12192000"/>
              <a:gd name="connsiteY104" fmla="*/ 34740 h 904875"/>
              <a:gd name="connsiteX105" fmla="*/ 9663649 w 12192000"/>
              <a:gd name="connsiteY105" fmla="*/ 0 h 904875"/>
              <a:gd name="connsiteX106" fmla="*/ 9678451 w 12192000"/>
              <a:gd name="connsiteY106" fmla="*/ 0 h 904875"/>
              <a:gd name="connsiteX107" fmla="*/ 9685464 w 12192000"/>
              <a:gd name="connsiteY107" fmla="*/ 34740 h 904875"/>
              <a:gd name="connsiteX108" fmla="*/ 9891712 w 12192000"/>
              <a:gd name="connsiteY108" fmla="*/ 171450 h 904875"/>
              <a:gd name="connsiteX109" fmla="*/ 10097960 w 12192000"/>
              <a:gd name="connsiteY109" fmla="*/ 34740 h 904875"/>
              <a:gd name="connsiteX110" fmla="*/ 10104973 w 12192000"/>
              <a:gd name="connsiteY110" fmla="*/ 0 h 904875"/>
              <a:gd name="connsiteX111" fmla="*/ 10116601 w 12192000"/>
              <a:gd name="connsiteY111" fmla="*/ 0 h 904875"/>
              <a:gd name="connsiteX112" fmla="*/ 10123615 w 12192000"/>
              <a:gd name="connsiteY112" fmla="*/ 34740 h 904875"/>
              <a:gd name="connsiteX113" fmla="*/ 10329862 w 12192000"/>
              <a:gd name="connsiteY113" fmla="*/ 171450 h 904875"/>
              <a:gd name="connsiteX114" fmla="*/ 10536110 w 12192000"/>
              <a:gd name="connsiteY114" fmla="*/ 34740 h 904875"/>
              <a:gd name="connsiteX115" fmla="*/ 10543123 w 12192000"/>
              <a:gd name="connsiteY115" fmla="*/ 0 h 904875"/>
              <a:gd name="connsiteX116" fmla="*/ 10557925 w 12192000"/>
              <a:gd name="connsiteY116" fmla="*/ 0 h 904875"/>
              <a:gd name="connsiteX117" fmla="*/ 10564939 w 12192000"/>
              <a:gd name="connsiteY117" fmla="*/ 34740 h 904875"/>
              <a:gd name="connsiteX118" fmla="*/ 10771187 w 12192000"/>
              <a:gd name="connsiteY118" fmla="*/ 171450 h 904875"/>
              <a:gd name="connsiteX119" fmla="*/ 10977435 w 12192000"/>
              <a:gd name="connsiteY119" fmla="*/ 34740 h 904875"/>
              <a:gd name="connsiteX120" fmla="*/ 10984448 w 12192000"/>
              <a:gd name="connsiteY120" fmla="*/ 0 h 904875"/>
              <a:gd name="connsiteX121" fmla="*/ 10999250 w 12192000"/>
              <a:gd name="connsiteY121" fmla="*/ 0 h 904875"/>
              <a:gd name="connsiteX122" fmla="*/ 11006264 w 12192000"/>
              <a:gd name="connsiteY122" fmla="*/ 34740 h 904875"/>
              <a:gd name="connsiteX123" fmla="*/ 11212512 w 12192000"/>
              <a:gd name="connsiteY123" fmla="*/ 171450 h 904875"/>
              <a:gd name="connsiteX124" fmla="*/ 11418760 w 12192000"/>
              <a:gd name="connsiteY124" fmla="*/ 34740 h 904875"/>
              <a:gd name="connsiteX125" fmla="*/ 11425774 w 12192000"/>
              <a:gd name="connsiteY125" fmla="*/ 0 h 904875"/>
              <a:gd name="connsiteX126" fmla="*/ 11440576 w 12192000"/>
              <a:gd name="connsiteY126" fmla="*/ 0 h 904875"/>
              <a:gd name="connsiteX127" fmla="*/ 11447589 w 12192000"/>
              <a:gd name="connsiteY127" fmla="*/ 34740 h 904875"/>
              <a:gd name="connsiteX128" fmla="*/ 11653837 w 12192000"/>
              <a:gd name="connsiteY128" fmla="*/ 171450 h 904875"/>
              <a:gd name="connsiteX129" fmla="*/ 11860085 w 12192000"/>
              <a:gd name="connsiteY129" fmla="*/ 34740 h 904875"/>
              <a:gd name="connsiteX130" fmla="*/ 11867099 w 12192000"/>
              <a:gd name="connsiteY130" fmla="*/ 0 h 904875"/>
              <a:gd name="connsiteX131" fmla="*/ 11888251 w 12192000"/>
              <a:gd name="connsiteY131" fmla="*/ 0 h 904875"/>
              <a:gd name="connsiteX132" fmla="*/ 11895264 w 12192000"/>
              <a:gd name="connsiteY132" fmla="*/ 34740 h 904875"/>
              <a:gd name="connsiteX133" fmla="*/ 12101512 w 12192000"/>
              <a:gd name="connsiteY133" fmla="*/ 171450 h 904875"/>
              <a:gd name="connsiteX134" fmla="*/ 12168074 w 12192000"/>
              <a:gd name="connsiteY134" fmla="*/ 161387 h 904875"/>
              <a:gd name="connsiteX135" fmla="*/ 12192000 w 12192000"/>
              <a:gd name="connsiteY135" fmla="*/ 149885 h 904875"/>
              <a:gd name="connsiteX136" fmla="*/ 12192000 w 12192000"/>
              <a:gd name="connsiteY136" fmla="*/ 904875 h 904875"/>
              <a:gd name="connsiteX137" fmla="*/ 0 w 12192000"/>
              <a:gd name="connsiteY137" fmla="*/ 904875 h 904875"/>
              <a:gd name="connsiteX138" fmla="*/ 0 w 12192000"/>
              <a:gd name="connsiteY138" fmla="*/ 118560 h 904875"/>
              <a:gd name="connsiteX139" fmla="*/ 16137 w 12192000"/>
              <a:gd name="connsiteY139" fmla="*/ 133222 h 904875"/>
              <a:gd name="connsiteX140" fmla="*/ 141287 w 12192000"/>
              <a:gd name="connsiteY140" fmla="*/ 171450 h 904875"/>
              <a:gd name="connsiteX141" fmla="*/ 347535 w 12192000"/>
              <a:gd name="connsiteY141" fmla="*/ 34740 h 904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12192000" h="904875">
                <a:moveTo>
                  <a:pt x="354549" y="0"/>
                </a:moveTo>
                <a:lnTo>
                  <a:pt x="369351" y="0"/>
                </a:lnTo>
                <a:lnTo>
                  <a:pt x="376364" y="34740"/>
                </a:lnTo>
                <a:cubicBezTo>
                  <a:pt x="410345" y="115079"/>
                  <a:pt x="489895" y="171450"/>
                  <a:pt x="582612" y="171450"/>
                </a:cubicBezTo>
                <a:cubicBezTo>
                  <a:pt x="675328" y="171450"/>
                  <a:pt x="754879" y="115079"/>
                  <a:pt x="788860" y="34740"/>
                </a:cubicBezTo>
                <a:lnTo>
                  <a:pt x="795874" y="0"/>
                </a:lnTo>
                <a:lnTo>
                  <a:pt x="810676" y="0"/>
                </a:lnTo>
                <a:lnTo>
                  <a:pt x="817689" y="34740"/>
                </a:lnTo>
                <a:cubicBezTo>
                  <a:pt x="851670" y="115079"/>
                  <a:pt x="931221" y="171450"/>
                  <a:pt x="1023937" y="171450"/>
                </a:cubicBezTo>
                <a:cubicBezTo>
                  <a:pt x="1116653" y="171450"/>
                  <a:pt x="1196204" y="115079"/>
                  <a:pt x="1230185" y="34740"/>
                </a:cubicBezTo>
                <a:lnTo>
                  <a:pt x="1237199" y="0"/>
                </a:lnTo>
                <a:lnTo>
                  <a:pt x="1258351" y="0"/>
                </a:lnTo>
                <a:lnTo>
                  <a:pt x="1265364" y="34740"/>
                </a:lnTo>
                <a:cubicBezTo>
                  <a:pt x="1299345" y="115079"/>
                  <a:pt x="1378896" y="171450"/>
                  <a:pt x="1471612" y="171450"/>
                </a:cubicBezTo>
                <a:cubicBezTo>
                  <a:pt x="1564328" y="171450"/>
                  <a:pt x="1643879" y="115079"/>
                  <a:pt x="1677860" y="34740"/>
                </a:cubicBezTo>
                <a:lnTo>
                  <a:pt x="1684874" y="0"/>
                </a:lnTo>
                <a:lnTo>
                  <a:pt x="1699676" y="0"/>
                </a:lnTo>
                <a:lnTo>
                  <a:pt x="1706689" y="34740"/>
                </a:lnTo>
                <a:cubicBezTo>
                  <a:pt x="1740670" y="115079"/>
                  <a:pt x="1820220" y="171450"/>
                  <a:pt x="1912937" y="171450"/>
                </a:cubicBezTo>
                <a:cubicBezTo>
                  <a:pt x="2005654" y="171450"/>
                  <a:pt x="2085204" y="115079"/>
                  <a:pt x="2119185" y="34740"/>
                </a:cubicBezTo>
                <a:lnTo>
                  <a:pt x="2126199" y="0"/>
                </a:lnTo>
                <a:lnTo>
                  <a:pt x="2141001" y="0"/>
                </a:lnTo>
                <a:lnTo>
                  <a:pt x="2148014" y="34740"/>
                </a:lnTo>
                <a:cubicBezTo>
                  <a:pt x="2181995" y="115079"/>
                  <a:pt x="2261545" y="171450"/>
                  <a:pt x="2354262" y="171450"/>
                </a:cubicBezTo>
                <a:cubicBezTo>
                  <a:pt x="2446978" y="171450"/>
                  <a:pt x="2526529" y="115079"/>
                  <a:pt x="2560510" y="34740"/>
                </a:cubicBezTo>
                <a:lnTo>
                  <a:pt x="2567524" y="0"/>
                </a:lnTo>
                <a:lnTo>
                  <a:pt x="2582326" y="0"/>
                </a:lnTo>
                <a:lnTo>
                  <a:pt x="2589339" y="34740"/>
                </a:lnTo>
                <a:cubicBezTo>
                  <a:pt x="2623320" y="115079"/>
                  <a:pt x="2702871" y="171450"/>
                  <a:pt x="2795587" y="171450"/>
                </a:cubicBezTo>
                <a:cubicBezTo>
                  <a:pt x="2888303" y="171450"/>
                  <a:pt x="2967854" y="115079"/>
                  <a:pt x="3001835" y="34740"/>
                </a:cubicBezTo>
                <a:lnTo>
                  <a:pt x="3008849" y="0"/>
                </a:lnTo>
                <a:lnTo>
                  <a:pt x="3020476" y="0"/>
                </a:lnTo>
                <a:lnTo>
                  <a:pt x="3027490" y="34740"/>
                </a:lnTo>
                <a:cubicBezTo>
                  <a:pt x="3061470" y="115079"/>
                  <a:pt x="3141021" y="171450"/>
                  <a:pt x="3233737" y="171450"/>
                </a:cubicBezTo>
                <a:cubicBezTo>
                  <a:pt x="3326453" y="171450"/>
                  <a:pt x="3406004" y="115079"/>
                  <a:pt x="3439985" y="34740"/>
                </a:cubicBezTo>
                <a:lnTo>
                  <a:pt x="3446999" y="0"/>
                </a:lnTo>
                <a:lnTo>
                  <a:pt x="3461800" y="0"/>
                </a:lnTo>
                <a:lnTo>
                  <a:pt x="3468814" y="34740"/>
                </a:lnTo>
                <a:cubicBezTo>
                  <a:pt x="3502795" y="115079"/>
                  <a:pt x="3582345" y="171450"/>
                  <a:pt x="3675062" y="171450"/>
                </a:cubicBezTo>
                <a:cubicBezTo>
                  <a:pt x="3767779" y="171450"/>
                  <a:pt x="3847329" y="115079"/>
                  <a:pt x="3881310" y="34740"/>
                </a:cubicBezTo>
                <a:lnTo>
                  <a:pt x="3888324" y="0"/>
                </a:lnTo>
                <a:lnTo>
                  <a:pt x="3903126" y="0"/>
                </a:lnTo>
                <a:lnTo>
                  <a:pt x="3910139" y="34740"/>
                </a:lnTo>
                <a:cubicBezTo>
                  <a:pt x="3944120" y="115079"/>
                  <a:pt x="4023670" y="171450"/>
                  <a:pt x="4116387" y="171450"/>
                </a:cubicBezTo>
                <a:cubicBezTo>
                  <a:pt x="4209104" y="171450"/>
                  <a:pt x="4288655" y="115079"/>
                  <a:pt x="4322636" y="34740"/>
                </a:cubicBezTo>
                <a:lnTo>
                  <a:pt x="4329649" y="0"/>
                </a:lnTo>
                <a:lnTo>
                  <a:pt x="4344451" y="0"/>
                </a:lnTo>
                <a:lnTo>
                  <a:pt x="4351465" y="34740"/>
                </a:lnTo>
                <a:cubicBezTo>
                  <a:pt x="4385446" y="115079"/>
                  <a:pt x="4464997" y="171450"/>
                  <a:pt x="4557713" y="171450"/>
                </a:cubicBezTo>
                <a:cubicBezTo>
                  <a:pt x="4650429" y="171450"/>
                  <a:pt x="4729979" y="115079"/>
                  <a:pt x="4763960" y="34740"/>
                </a:cubicBezTo>
                <a:lnTo>
                  <a:pt x="4770974" y="0"/>
                </a:lnTo>
                <a:lnTo>
                  <a:pt x="4792126" y="0"/>
                </a:lnTo>
                <a:lnTo>
                  <a:pt x="4799139" y="34740"/>
                </a:lnTo>
                <a:cubicBezTo>
                  <a:pt x="4833121" y="115079"/>
                  <a:pt x="4912671" y="171450"/>
                  <a:pt x="5005388" y="171450"/>
                </a:cubicBezTo>
                <a:cubicBezTo>
                  <a:pt x="5098104" y="171450"/>
                  <a:pt x="5177655" y="115079"/>
                  <a:pt x="5211637" y="34740"/>
                </a:cubicBezTo>
                <a:lnTo>
                  <a:pt x="5218649" y="0"/>
                </a:lnTo>
                <a:lnTo>
                  <a:pt x="5233451" y="0"/>
                </a:lnTo>
                <a:lnTo>
                  <a:pt x="5240466" y="34740"/>
                </a:lnTo>
                <a:cubicBezTo>
                  <a:pt x="5274447" y="115079"/>
                  <a:pt x="5353996" y="171450"/>
                  <a:pt x="5446713" y="171450"/>
                </a:cubicBezTo>
                <a:cubicBezTo>
                  <a:pt x="5539430" y="171450"/>
                  <a:pt x="5618979" y="115079"/>
                  <a:pt x="5652960" y="34740"/>
                </a:cubicBezTo>
                <a:lnTo>
                  <a:pt x="5659974" y="0"/>
                </a:lnTo>
                <a:lnTo>
                  <a:pt x="5674776" y="0"/>
                </a:lnTo>
                <a:lnTo>
                  <a:pt x="5681790" y="34740"/>
                </a:lnTo>
                <a:cubicBezTo>
                  <a:pt x="5715771" y="115079"/>
                  <a:pt x="5795320" y="171450"/>
                  <a:pt x="5888037" y="171450"/>
                </a:cubicBezTo>
                <a:cubicBezTo>
                  <a:pt x="5980753" y="171450"/>
                  <a:pt x="6060304" y="115079"/>
                  <a:pt x="6094285" y="34740"/>
                </a:cubicBezTo>
                <a:lnTo>
                  <a:pt x="6101299" y="0"/>
                </a:lnTo>
                <a:lnTo>
                  <a:pt x="6116101" y="0"/>
                </a:lnTo>
                <a:lnTo>
                  <a:pt x="6123114" y="34740"/>
                </a:lnTo>
                <a:cubicBezTo>
                  <a:pt x="6157095" y="115079"/>
                  <a:pt x="6236646" y="171450"/>
                  <a:pt x="6329362" y="171450"/>
                </a:cubicBezTo>
                <a:cubicBezTo>
                  <a:pt x="6422079" y="171450"/>
                  <a:pt x="6501630" y="115079"/>
                  <a:pt x="6535610" y="34740"/>
                </a:cubicBezTo>
                <a:lnTo>
                  <a:pt x="6542624" y="0"/>
                </a:lnTo>
                <a:lnTo>
                  <a:pt x="6582826" y="0"/>
                </a:lnTo>
                <a:lnTo>
                  <a:pt x="6589840" y="34740"/>
                </a:lnTo>
                <a:cubicBezTo>
                  <a:pt x="6623820" y="115079"/>
                  <a:pt x="6703371" y="171450"/>
                  <a:pt x="6796087" y="171450"/>
                </a:cubicBezTo>
                <a:cubicBezTo>
                  <a:pt x="6888803" y="171450"/>
                  <a:pt x="6968354" y="115079"/>
                  <a:pt x="7002335" y="34740"/>
                </a:cubicBezTo>
                <a:lnTo>
                  <a:pt x="7009348" y="0"/>
                </a:lnTo>
                <a:lnTo>
                  <a:pt x="7024150" y="0"/>
                </a:lnTo>
                <a:lnTo>
                  <a:pt x="7031164" y="34740"/>
                </a:lnTo>
                <a:cubicBezTo>
                  <a:pt x="7065145" y="115079"/>
                  <a:pt x="7144695" y="171450"/>
                  <a:pt x="7237412" y="171450"/>
                </a:cubicBezTo>
                <a:cubicBezTo>
                  <a:pt x="7330129" y="171450"/>
                  <a:pt x="7409679" y="115079"/>
                  <a:pt x="7443660" y="34740"/>
                </a:cubicBezTo>
                <a:lnTo>
                  <a:pt x="7450673" y="0"/>
                </a:lnTo>
                <a:lnTo>
                  <a:pt x="7465475" y="0"/>
                </a:lnTo>
                <a:lnTo>
                  <a:pt x="7472489" y="34740"/>
                </a:lnTo>
                <a:cubicBezTo>
                  <a:pt x="7506470" y="115079"/>
                  <a:pt x="7586020" y="171450"/>
                  <a:pt x="7678737" y="171450"/>
                </a:cubicBezTo>
                <a:cubicBezTo>
                  <a:pt x="7771453" y="171450"/>
                  <a:pt x="7851004" y="115079"/>
                  <a:pt x="7884985" y="34740"/>
                </a:cubicBezTo>
                <a:lnTo>
                  <a:pt x="7891999" y="0"/>
                </a:lnTo>
                <a:lnTo>
                  <a:pt x="7906801" y="0"/>
                </a:lnTo>
                <a:lnTo>
                  <a:pt x="7913814" y="34740"/>
                </a:lnTo>
                <a:cubicBezTo>
                  <a:pt x="7947795" y="115079"/>
                  <a:pt x="8027346" y="171450"/>
                  <a:pt x="8120062" y="171450"/>
                </a:cubicBezTo>
                <a:cubicBezTo>
                  <a:pt x="8212778" y="171450"/>
                  <a:pt x="8292329" y="115079"/>
                  <a:pt x="8326310" y="34740"/>
                </a:cubicBezTo>
                <a:lnTo>
                  <a:pt x="8333324" y="0"/>
                </a:lnTo>
                <a:lnTo>
                  <a:pt x="8354476" y="0"/>
                </a:lnTo>
                <a:lnTo>
                  <a:pt x="8361489" y="34740"/>
                </a:lnTo>
                <a:cubicBezTo>
                  <a:pt x="8395470" y="115079"/>
                  <a:pt x="8475021" y="171450"/>
                  <a:pt x="8567737" y="171450"/>
                </a:cubicBezTo>
                <a:cubicBezTo>
                  <a:pt x="8660453" y="171450"/>
                  <a:pt x="8740004" y="115079"/>
                  <a:pt x="8773985" y="34740"/>
                </a:cubicBezTo>
                <a:lnTo>
                  <a:pt x="8780998" y="0"/>
                </a:lnTo>
                <a:lnTo>
                  <a:pt x="8795800" y="0"/>
                </a:lnTo>
                <a:lnTo>
                  <a:pt x="8802814" y="34740"/>
                </a:lnTo>
                <a:cubicBezTo>
                  <a:pt x="8836795" y="115079"/>
                  <a:pt x="8916345" y="171450"/>
                  <a:pt x="9009062" y="171450"/>
                </a:cubicBezTo>
                <a:cubicBezTo>
                  <a:pt x="9101779" y="171450"/>
                  <a:pt x="9181329" y="115079"/>
                  <a:pt x="9215310" y="34740"/>
                </a:cubicBezTo>
                <a:lnTo>
                  <a:pt x="9222323" y="0"/>
                </a:lnTo>
                <a:lnTo>
                  <a:pt x="9237125" y="0"/>
                </a:lnTo>
                <a:lnTo>
                  <a:pt x="9244139" y="34740"/>
                </a:lnTo>
                <a:cubicBezTo>
                  <a:pt x="9278120" y="115079"/>
                  <a:pt x="9357670" y="171450"/>
                  <a:pt x="9450387" y="171450"/>
                </a:cubicBezTo>
                <a:cubicBezTo>
                  <a:pt x="9543103" y="171450"/>
                  <a:pt x="9622654" y="115079"/>
                  <a:pt x="9656635" y="34740"/>
                </a:cubicBezTo>
                <a:lnTo>
                  <a:pt x="9663649" y="0"/>
                </a:lnTo>
                <a:lnTo>
                  <a:pt x="9678451" y="0"/>
                </a:lnTo>
                <a:lnTo>
                  <a:pt x="9685464" y="34740"/>
                </a:lnTo>
                <a:cubicBezTo>
                  <a:pt x="9719445" y="115079"/>
                  <a:pt x="9798996" y="171450"/>
                  <a:pt x="9891712" y="171450"/>
                </a:cubicBezTo>
                <a:cubicBezTo>
                  <a:pt x="9984428" y="171450"/>
                  <a:pt x="10063979" y="115079"/>
                  <a:pt x="10097960" y="34740"/>
                </a:cubicBezTo>
                <a:lnTo>
                  <a:pt x="10104973" y="0"/>
                </a:lnTo>
                <a:lnTo>
                  <a:pt x="10116601" y="0"/>
                </a:lnTo>
                <a:lnTo>
                  <a:pt x="10123615" y="34740"/>
                </a:lnTo>
                <a:cubicBezTo>
                  <a:pt x="10157595" y="115079"/>
                  <a:pt x="10237146" y="171450"/>
                  <a:pt x="10329862" y="171450"/>
                </a:cubicBezTo>
                <a:cubicBezTo>
                  <a:pt x="10422578" y="171450"/>
                  <a:pt x="10502129" y="115079"/>
                  <a:pt x="10536110" y="34740"/>
                </a:cubicBezTo>
                <a:lnTo>
                  <a:pt x="10543123" y="0"/>
                </a:lnTo>
                <a:lnTo>
                  <a:pt x="10557925" y="0"/>
                </a:lnTo>
                <a:lnTo>
                  <a:pt x="10564939" y="34740"/>
                </a:lnTo>
                <a:cubicBezTo>
                  <a:pt x="10598920" y="115079"/>
                  <a:pt x="10678470" y="171450"/>
                  <a:pt x="10771187" y="171450"/>
                </a:cubicBezTo>
                <a:cubicBezTo>
                  <a:pt x="10863904" y="171450"/>
                  <a:pt x="10943454" y="115079"/>
                  <a:pt x="10977435" y="34740"/>
                </a:cubicBezTo>
                <a:lnTo>
                  <a:pt x="10984448" y="0"/>
                </a:lnTo>
                <a:lnTo>
                  <a:pt x="10999250" y="0"/>
                </a:lnTo>
                <a:lnTo>
                  <a:pt x="11006264" y="34740"/>
                </a:lnTo>
                <a:cubicBezTo>
                  <a:pt x="11040245" y="115079"/>
                  <a:pt x="11119795" y="171450"/>
                  <a:pt x="11212512" y="171450"/>
                </a:cubicBezTo>
                <a:cubicBezTo>
                  <a:pt x="11305228" y="171450"/>
                  <a:pt x="11384779" y="115079"/>
                  <a:pt x="11418760" y="34740"/>
                </a:cubicBezTo>
                <a:lnTo>
                  <a:pt x="11425774" y="0"/>
                </a:lnTo>
                <a:lnTo>
                  <a:pt x="11440576" y="0"/>
                </a:lnTo>
                <a:lnTo>
                  <a:pt x="11447589" y="34740"/>
                </a:lnTo>
                <a:cubicBezTo>
                  <a:pt x="11481570" y="115079"/>
                  <a:pt x="11561121" y="171450"/>
                  <a:pt x="11653837" y="171450"/>
                </a:cubicBezTo>
                <a:cubicBezTo>
                  <a:pt x="11746553" y="171450"/>
                  <a:pt x="11826104" y="115079"/>
                  <a:pt x="11860085" y="34740"/>
                </a:cubicBezTo>
                <a:lnTo>
                  <a:pt x="11867099" y="0"/>
                </a:lnTo>
                <a:lnTo>
                  <a:pt x="11888251" y="0"/>
                </a:lnTo>
                <a:lnTo>
                  <a:pt x="11895264" y="34740"/>
                </a:lnTo>
                <a:cubicBezTo>
                  <a:pt x="11929245" y="115079"/>
                  <a:pt x="12008796" y="171450"/>
                  <a:pt x="12101512" y="171450"/>
                </a:cubicBezTo>
                <a:cubicBezTo>
                  <a:pt x="12124691" y="171450"/>
                  <a:pt x="12147047" y="167927"/>
                  <a:pt x="12168074" y="161387"/>
                </a:cubicBezTo>
                <a:lnTo>
                  <a:pt x="12192000" y="149885"/>
                </a:lnTo>
                <a:lnTo>
                  <a:pt x="12192000" y="904875"/>
                </a:lnTo>
                <a:lnTo>
                  <a:pt x="0" y="904875"/>
                </a:lnTo>
                <a:lnTo>
                  <a:pt x="0" y="118560"/>
                </a:lnTo>
                <a:lnTo>
                  <a:pt x="16137" y="133222"/>
                </a:lnTo>
                <a:cubicBezTo>
                  <a:pt x="51862" y="157358"/>
                  <a:pt x="94929" y="171450"/>
                  <a:pt x="141287" y="171450"/>
                </a:cubicBezTo>
                <a:cubicBezTo>
                  <a:pt x="234004" y="171450"/>
                  <a:pt x="313554" y="115079"/>
                  <a:pt x="347535" y="34740"/>
                </a:cubicBezTo>
                <a:close/>
              </a:path>
            </a:pathLst>
          </a:custGeom>
          <a:solidFill>
            <a:srgbClr val="22F1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6013" tIns="63007" rIns="126013" bIns="63007" rtlCol="0" anchor="ctr"/>
          <a:lstStyle/>
          <a:p>
            <a:pPr algn="ctr"/>
            <a:endParaRPr lang="zh-CN" altLang="en-US"/>
          </a:p>
        </p:txBody>
      </p:sp>
      <p:sp>
        <p:nvSpPr>
          <p:cNvPr id="4" name="任意多边形 3"/>
          <p:cNvSpPr/>
          <p:nvPr/>
        </p:nvSpPr>
        <p:spPr>
          <a:xfrm>
            <a:off x="0" y="8635927"/>
            <a:ext cx="16778288" cy="1250278"/>
          </a:xfrm>
          <a:custGeom>
            <a:avLst/>
            <a:gdLst>
              <a:gd name="connsiteX0" fmla="*/ 354549 w 12192000"/>
              <a:gd name="connsiteY0" fmla="*/ 0 h 904875"/>
              <a:gd name="connsiteX1" fmla="*/ 369351 w 12192000"/>
              <a:gd name="connsiteY1" fmla="*/ 0 h 904875"/>
              <a:gd name="connsiteX2" fmla="*/ 376364 w 12192000"/>
              <a:gd name="connsiteY2" fmla="*/ 34740 h 904875"/>
              <a:gd name="connsiteX3" fmla="*/ 582612 w 12192000"/>
              <a:gd name="connsiteY3" fmla="*/ 171450 h 904875"/>
              <a:gd name="connsiteX4" fmla="*/ 788860 w 12192000"/>
              <a:gd name="connsiteY4" fmla="*/ 34740 h 904875"/>
              <a:gd name="connsiteX5" fmla="*/ 795874 w 12192000"/>
              <a:gd name="connsiteY5" fmla="*/ 0 h 904875"/>
              <a:gd name="connsiteX6" fmla="*/ 810676 w 12192000"/>
              <a:gd name="connsiteY6" fmla="*/ 0 h 904875"/>
              <a:gd name="connsiteX7" fmla="*/ 817689 w 12192000"/>
              <a:gd name="connsiteY7" fmla="*/ 34740 h 904875"/>
              <a:gd name="connsiteX8" fmla="*/ 1023937 w 12192000"/>
              <a:gd name="connsiteY8" fmla="*/ 171450 h 904875"/>
              <a:gd name="connsiteX9" fmla="*/ 1230185 w 12192000"/>
              <a:gd name="connsiteY9" fmla="*/ 34740 h 904875"/>
              <a:gd name="connsiteX10" fmla="*/ 1237199 w 12192000"/>
              <a:gd name="connsiteY10" fmla="*/ 0 h 904875"/>
              <a:gd name="connsiteX11" fmla="*/ 1258351 w 12192000"/>
              <a:gd name="connsiteY11" fmla="*/ 0 h 904875"/>
              <a:gd name="connsiteX12" fmla="*/ 1265364 w 12192000"/>
              <a:gd name="connsiteY12" fmla="*/ 34740 h 904875"/>
              <a:gd name="connsiteX13" fmla="*/ 1471612 w 12192000"/>
              <a:gd name="connsiteY13" fmla="*/ 171450 h 904875"/>
              <a:gd name="connsiteX14" fmla="*/ 1677860 w 12192000"/>
              <a:gd name="connsiteY14" fmla="*/ 34740 h 904875"/>
              <a:gd name="connsiteX15" fmla="*/ 1684874 w 12192000"/>
              <a:gd name="connsiteY15" fmla="*/ 0 h 904875"/>
              <a:gd name="connsiteX16" fmla="*/ 1699676 w 12192000"/>
              <a:gd name="connsiteY16" fmla="*/ 0 h 904875"/>
              <a:gd name="connsiteX17" fmla="*/ 1706689 w 12192000"/>
              <a:gd name="connsiteY17" fmla="*/ 34740 h 904875"/>
              <a:gd name="connsiteX18" fmla="*/ 1912937 w 12192000"/>
              <a:gd name="connsiteY18" fmla="*/ 171450 h 904875"/>
              <a:gd name="connsiteX19" fmla="*/ 2119185 w 12192000"/>
              <a:gd name="connsiteY19" fmla="*/ 34740 h 904875"/>
              <a:gd name="connsiteX20" fmla="*/ 2126199 w 12192000"/>
              <a:gd name="connsiteY20" fmla="*/ 0 h 904875"/>
              <a:gd name="connsiteX21" fmla="*/ 2141001 w 12192000"/>
              <a:gd name="connsiteY21" fmla="*/ 0 h 904875"/>
              <a:gd name="connsiteX22" fmla="*/ 2148014 w 12192000"/>
              <a:gd name="connsiteY22" fmla="*/ 34740 h 904875"/>
              <a:gd name="connsiteX23" fmla="*/ 2354262 w 12192000"/>
              <a:gd name="connsiteY23" fmla="*/ 171450 h 904875"/>
              <a:gd name="connsiteX24" fmla="*/ 2560510 w 12192000"/>
              <a:gd name="connsiteY24" fmla="*/ 34740 h 904875"/>
              <a:gd name="connsiteX25" fmla="*/ 2567524 w 12192000"/>
              <a:gd name="connsiteY25" fmla="*/ 0 h 904875"/>
              <a:gd name="connsiteX26" fmla="*/ 2582326 w 12192000"/>
              <a:gd name="connsiteY26" fmla="*/ 0 h 904875"/>
              <a:gd name="connsiteX27" fmla="*/ 2589339 w 12192000"/>
              <a:gd name="connsiteY27" fmla="*/ 34740 h 904875"/>
              <a:gd name="connsiteX28" fmla="*/ 2795587 w 12192000"/>
              <a:gd name="connsiteY28" fmla="*/ 171450 h 904875"/>
              <a:gd name="connsiteX29" fmla="*/ 3001835 w 12192000"/>
              <a:gd name="connsiteY29" fmla="*/ 34740 h 904875"/>
              <a:gd name="connsiteX30" fmla="*/ 3008849 w 12192000"/>
              <a:gd name="connsiteY30" fmla="*/ 0 h 904875"/>
              <a:gd name="connsiteX31" fmla="*/ 3020476 w 12192000"/>
              <a:gd name="connsiteY31" fmla="*/ 0 h 904875"/>
              <a:gd name="connsiteX32" fmla="*/ 3027490 w 12192000"/>
              <a:gd name="connsiteY32" fmla="*/ 34740 h 904875"/>
              <a:gd name="connsiteX33" fmla="*/ 3233737 w 12192000"/>
              <a:gd name="connsiteY33" fmla="*/ 171450 h 904875"/>
              <a:gd name="connsiteX34" fmla="*/ 3439985 w 12192000"/>
              <a:gd name="connsiteY34" fmla="*/ 34740 h 904875"/>
              <a:gd name="connsiteX35" fmla="*/ 3446999 w 12192000"/>
              <a:gd name="connsiteY35" fmla="*/ 0 h 904875"/>
              <a:gd name="connsiteX36" fmla="*/ 3461800 w 12192000"/>
              <a:gd name="connsiteY36" fmla="*/ 0 h 904875"/>
              <a:gd name="connsiteX37" fmla="*/ 3468814 w 12192000"/>
              <a:gd name="connsiteY37" fmla="*/ 34740 h 904875"/>
              <a:gd name="connsiteX38" fmla="*/ 3675062 w 12192000"/>
              <a:gd name="connsiteY38" fmla="*/ 171450 h 904875"/>
              <a:gd name="connsiteX39" fmla="*/ 3881310 w 12192000"/>
              <a:gd name="connsiteY39" fmla="*/ 34740 h 904875"/>
              <a:gd name="connsiteX40" fmla="*/ 3888324 w 12192000"/>
              <a:gd name="connsiteY40" fmla="*/ 0 h 904875"/>
              <a:gd name="connsiteX41" fmla="*/ 3903126 w 12192000"/>
              <a:gd name="connsiteY41" fmla="*/ 0 h 904875"/>
              <a:gd name="connsiteX42" fmla="*/ 3910139 w 12192000"/>
              <a:gd name="connsiteY42" fmla="*/ 34740 h 904875"/>
              <a:gd name="connsiteX43" fmla="*/ 4116387 w 12192000"/>
              <a:gd name="connsiteY43" fmla="*/ 171450 h 904875"/>
              <a:gd name="connsiteX44" fmla="*/ 4322636 w 12192000"/>
              <a:gd name="connsiteY44" fmla="*/ 34740 h 904875"/>
              <a:gd name="connsiteX45" fmla="*/ 4329649 w 12192000"/>
              <a:gd name="connsiteY45" fmla="*/ 0 h 904875"/>
              <a:gd name="connsiteX46" fmla="*/ 4344451 w 12192000"/>
              <a:gd name="connsiteY46" fmla="*/ 0 h 904875"/>
              <a:gd name="connsiteX47" fmla="*/ 4351465 w 12192000"/>
              <a:gd name="connsiteY47" fmla="*/ 34740 h 904875"/>
              <a:gd name="connsiteX48" fmla="*/ 4557713 w 12192000"/>
              <a:gd name="connsiteY48" fmla="*/ 171450 h 904875"/>
              <a:gd name="connsiteX49" fmla="*/ 4763960 w 12192000"/>
              <a:gd name="connsiteY49" fmla="*/ 34740 h 904875"/>
              <a:gd name="connsiteX50" fmla="*/ 4770974 w 12192000"/>
              <a:gd name="connsiteY50" fmla="*/ 0 h 904875"/>
              <a:gd name="connsiteX51" fmla="*/ 4792126 w 12192000"/>
              <a:gd name="connsiteY51" fmla="*/ 0 h 904875"/>
              <a:gd name="connsiteX52" fmla="*/ 4799139 w 12192000"/>
              <a:gd name="connsiteY52" fmla="*/ 34740 h 904875"/>
              <a:gd name="connsiteX53" fmla="*/ 5005388 w 12192000"/>
              <a:gd name="connsiteY53" fmla="*/ 171450 h 904875"/>
              <a:gd name="connsiteX54" fmla="*/ 5211637 w 12192000"/>
              <a:gd name="connsiteY54" fmla="*/ 34740 h 904875"/>
              <a:gd name="connsiteX55" fmla="*/ 5218649 w 12192000"/>
              <a:gd name="connsiteY55" fmla="*/ 0 h 904875"/>
              <a:gd name="connsiteX56" fmla="*/ 5233451 w 12192000"/>
              <a:gd name="connsiteY56" fmla="*/ 0 h 904875"/>
              <a:gd name="connsiteX57" fmla="*/ 5240466 w 12192000"/>
              <a:gd name="connsiteY57" fmla="*/ 34740 h 904875"/>
              <a:gd name="connsiteX58" fmla="*/ 5446713 w 12192000"/>
              <a:gd name="connsiteY58" fmla="*/ 171450 h 904875"/>
              <a:gd name="connsiteX59" fmla="*/ 5652960 w 12192000"/>
              <a:gd name="connsiteY59" fmla="*/ 34740 h 904875"/>
              <a:gd name="connsiteX60" fmla="*/ 5659974 w 12192000"/>
              <a:gd name="connsiteY60" fmla="*/ 0 h 904875"/>
              <a:gd name="connsiteX61" fmla="*/ 5674776 w 12192000"/>
              <a:gd name="connsiteY61" fmla="*/ 0 h 904875"/>
              <a:gd name="connsiteX62" fmla="*/ 5681790 w 12192000"/>
              <a:gd name="connsiteY62" fmla="*/ 34740 h 904875"/>
              <a:gd name="connsiteX63" fmla="*/ 5888037 w 12192000"/>
              <a:gd name="connsiteY63" fmla="*/ 171450 h 904875"/>
              <a:gd name="connsiteX64" fmla="*/ 6094285 w 12192000"/>
              <a:gd name="connsiteY64" fmla="*/ 34740 h 904875"/>
              <a:gd name="connsiteX65" fmla="*/ 6101299 w 12192000"/>
              <a:gd name="connsiteY65" fmla="*/ 0 h 904875"/>
              <a:gd name="connsiteX66" fmla="*/ 6116101 w 12192000"/>
              <a:gd name="connsiteY66" fmla="*/ 0 h 904875"/>
              <a:gd name="connsiteX67" fmla="*/ 6123114 w 12192000"/>
              <a:gd name="connsiteY67" fmla="*/ 34740 h 904875"/>
              <a:gd name="connsiteX68" fmla="*/ 6329362 w 12192000"/>
              <a:gd name="connsiteY68" fmla="*/ 171450 h 904875"/>
              <a:gd name="connsiteX69" fmla="*/ 6535610 w 12192000"/>
              <a:gd name="connsiteY69" fmla="*/ 34740 h 904875"/>
              <a:gd name="connsiteX70" fmla="*/ 6542624 w 12192000"/>
              <a:gd name="connsiteY70" fmla="*/ 0 h 904875"/>
              <a:gd name="connsiteX71" fmla="*/ 6582826 w 12192000"/>
              <a:gd name="connsiteY71" fmla="*/ 0 h 904875"/>
              <a:gd name="connsiteX72" fmla="*/ 6589840 w 12192000"/>
              <a:gd name="connsiteY72" fmla="*/ 34740 h 904875"/>
              <a:gd name="connsiteX73" fmla="*/ 6796087 w 12192000"/>
              <a:gd name="connsiteY73" fmla="*/ 171450 h 904875"/>
              <a:gd name="connsiteX74" fmla="*/ 7002335 w 12192000"/>
              <a:gd name="connsiteY74" fmla="*/ 34740 h 904875"/>
              <a:gd name="connsiteX75" fmla="*/ 7009348 w 12192000"/>
              <a:gd name="connsiteY75" fmla="*/ 0 h 904875"/>
              <a:gd name="connsiteX76" fmla="*/ 7024150 w 12192000"/>
              <a:gd name="connsiteY76" fmla="*/ 0 h 904875"/>
              <a:gd name="connsiteX77" fmla="*/ 7031164 w 12192000"/>
              <a:gd name="connsiteY77" fmla="*/ 34740 h 904875"/>
              <a:gd name="connsiteX78" fmla="*/ 7237412 w 12192000"/>
              <a:gd name="connsiteY78" fmla="*/ 171450 h 904875"/>
              <a:gd name="connsiteX79" fmla="*/ 7443660 w 12192000"/>
              <a:gd name="connsiteY79" fmla="*/ 34740 h 904875"/>
              <a:gd name="connsiteX80" fmla="*/ 7450673 w 12192000"/>
              <a:gd name="connsiteY80" fmla="*/ 0 h 904875"/>
              <a:gd name="connsiteX81" fmla="*/ 7465475 w 12192000"/>
              <a:gd name="connsiteY81" fmla="*/ 0 h 904875"/>
              <a:gd name="connsiteX82" fmla="*/ 7472489 w 12192000"/>
              <a:gd name="connsiteY82" fmla="*/ 34740 h 904875"/>
              <a:gd name="connsiteX83" fmla="*/ 7678737 w 12192000"/>
              <a:gd name="connsiteY83" fmla="*/ 171450 h 904875"/>
              <a:gd name="connsiteX84" fmla="*/ 7884985 w 12192000"/>
              <a:gd name="connsiteY84" fmla="*/ 34740 h 904875"/>
              <a:gd name="connsiteX85" fmla="*/ 7891999 w 12192000"/>
              <a:gd name="connsiteY85" fmla="*/ 0 h 904875"/>
              <a:gd name="connsiteX86" fmla="*/ 7906801 w 12192000"/>
              <a:gd name="connsiteY86" fmla="*/ 0 h 904875"/>
              <a:gd name="connsiteX87" fmla="*/ 7913814 w 12192000"/>
              <a:gd name="connsiteY87" fmla="*/ 34740 h 904875"/>
              <a:gd name="connsiteX88" fmla="*/ 8120062 w 12192000"/>
              <a:gd name="connsiteY88" fmla="*/ 171450 h 904875"/>
              <a:gd name="connsiteX89" fmla="*/ 8326310 w 12192000"/>
              <a:gd name="connsiteY89" fmla="*/ 34740 h 904875"/>
              <a:gd name="connsiteX90" fmla="*/ 8333324 w 12192000"/>
              <a:gd name="connsiteY90" fmla="*/ 0 h 904875"/>
              <a:gd name="connsiteX91" fmla="*/ 8354476 w 12192000"/>
              <a:gd name="connsiteY91" fmla="*/ 0 h 904875"/>
              <a:gd name="connsiteX92" fmla="*/ 8361489 w 12192000"/>
              <a:gd name="connsiteY92" fmla="*/ 34740 h 904875"/>
              <a:gd name="connsiteX93" fmla="*/ 8567737 w 12192000"/>
              <a:gd name="connsiteY93" fmla="*/ 171450 h 904875"/>
              <a:gd name="connsiteX94" fmla="*/ 8773985 w 12192000"/>
              <a:gd name="connsiteY94" fmla="*/ 34740 h 904875"/>
              <a:gd name="connsiteX95" fmla="*/ 8780998 w 12192000"/>
              <a:gd name="connsiteY95" fmla="*/ 0 h 904875"/>
              <a:gd name="connsiteX96" fmla="*/ 8795800 w 12192000"/>
              <a:gd name="connsiteY96" fmla="*/ 0 h 904875"/>
              <a:gd name="connsiteX97" fmla="*/ 8802814 w 12192000"/>
              <a:gd name="connsiteY97" fmla="*/ 34740 h 904875"/>
              <a:gd name="connsiteX98" fmla="*/ 9009062 w 12192000"/>
              <a:gd name="connsiteY98" fmla="*/ 171450 h 904875"/>
              <a:gd name="connsiteX99" fmla="*/ 9215310 w 12192000"/>
              <a:gd name="connsiteY99" fmla="*/ 34740 h 904875"/>
              <a:gd name="connsiteX100" fmla="*/ 9222323 w 12192000"/>
              <a:gd name="connsiteY100" fmla="*/ 0 h 904875"/>
              <a:gd name="connsiteX101" fmla="*/ 9237125 w 12192000"/>
              <a:gd name="connsiteY101" fmla="*/ 0 h 904875"/>
              <a:gd name="connsiteX102" fmla="*/ 9244139 w 12192000"/>
              <a:gd name="connsiteY102" fmla="*/ 34740 h 904875"/>
              <a:gd name="connsiteX103" fmla="*/ 9450387 w 12192000"/>
              <a:gd name="connsiteY103" fmla="*/ 171450 h 904875"/>
              <a:gd name="connsiteX104" fmla="*/ 9656635 w 12192000"/>
              <a:gd name="connsiteY104" fmla="*/ 34740 h 904875"/>
              <a:gd name="connsiteX105" fmla="*/ 9663649 w 12192000"/>
              <a:gd name="connsiteY105" fmla="*/ 0 h 904875"/>
              <a:gd name="connsiteX106" fmla="*/ 9678451 w 12192000"/>
              <a:gd name="connsiteY106" fmla="*/ 0 h 904875"/>
              <a:gd name="connsiteX107" fmla="*/ 9685464 w 12192000"/>
              <a:gd name="connsiteY107" fmla="*/ 34740 h 904875"/>
              <a:gd name="connsiteX108" fmla="*/ 9891712 w 12192000"/>
              <a:gd name="connsiteY108" fmla="*/ 171450 h 904875"/>
              <a:gd name="connsiteX109" fmla="*/ 10097960 w 12192000"/>
              <a:gd name="connsiteY109" fmla="*/ 34740 h 904875"/>
              <a:gd name="connsiteX110" fmla="*/ 10104973 w 12192000"/>
              <a:gd name="connsiteY110" fmla="*/ 0 h 904875"/>
              <a:gd name="connsiteX111" fmla="*/ 10116601 w 12192000"/>
              <a:gd name="connsiteY111" fmla="*/ 0 h 904875"/>
              <a:gd name="connsiteX112" fmla="*/ 10123615 w 12192000"/>
              <a:gd name="connsiteY112" fmla="*/ 34740 h 904875"/>
              <a:gd name="connsiteX113" fmla="*/ 10329862 w 12192000"/>
              <a:gd name="connsiteY113" fmla="*/ 171450 h 904875"/>
              <a:gd name="connsiteX114" fmla="*/ 10536110 w 12192000"/>
              <a:gd name="connsiteY114" fmla="*/ 34740 h 904875"/>
              <a:gd name="connsiteX115" fmla="*/ 10543123 w 12192000"/>
              <a:gd name="connsiteY115" fmla="*/ 0 h 904875"/>
              <a:gd name="connsiteX116" fmla="*/ 10557925 w 12192000"/>
              <a:gd name="connsiteY116" fmla="*/ 0 h 904875"/>
              <a:gd name="connsiteX117" fmla="*/ 10564939 w 12192000"/>
              <a:gd name="connsiteY117" fmla="*/ 34740 h 904875"/>
              <a:gd name="connsiteX118" fmla="*/ 10771187 w 12192000"/>
              <a:gd name="connsiteY118" fmla="*/ 171450 h 904875"/>
              <a:gd name="connsiteX119" fmla="*/ 10977435 w 12192000"/>
              <a:gd name="connsiteY119" fmla="*/ 34740 h 904875"/>
              <a:gd name="connsiteX120" fmla="*/ 10984448 w 12192000"/>
              <a:gd name="connsiteY120" fmla="*/ 0 h 904875"/>
              <a:gd name="connsiteX121" fmla="*/ 10999250 w 12192000"/>
              <a:gd name="connsiteY121" fmla="*/ 0 h 904875"/>
              <a:gd name="connsiteX122" fmla="*/ 11006264 w 12192000"/>
              <a:gd name="connsiteY122" fmla="*/ 34740 h 904875"/>
              <a:gd name="connsiteX123" fmla="*/ 11212512 w 12192000"/>
              <a:gd name="connsiteY123" fmla="*/ 171450 h 904875"/>
              <a:gd name="connsiteX124" fmla="*/ 11418760 w 12192000"/>
              <a:gd name="connsiteY124" fmla="*/ 34740 h 904875"/>
              <a:gd name="connsiteX125" fmla="*/ 11425774 w 12192000"/>
              <a:gd name="connsiteY125" fmla="*/ 0 h 904875"/>
              <a:gd name="connsiteX126" fmla="*/ 11440576 w 12192000"/>
              <a:gd name="connsiteY126" fmla="*/ 0 h 904875"/>
              <a:gd name="connsiteX127" fmla="*/ 11447589 w 12192000"/>
              <a:gd name="connsiteY127" fmla="*/ 34740 h 904875"/>
              <a:gd name="connsiteX128" fmla="*/ 11653837 w 12192000"/>
              <a:gd name="connsiteY128" fmla="*/ 171450 h 904875"/>
              <a:gd name="connsiteX129" fmla="*/ 11860085 w 12192000"/>
              <a:gd name="connsiteY129" fmla="*/ 34740 h 904875"/>
              <a:gd name="connsiteX130" fmla="*/ 11867099 w 12192000"/>
              <a:gd name="connsiteY130" fmla="*/ 0 h 904875"/>
              <a:gd name="connsiteX131" fmla="*/ 11888251 w 12192000"/>
              <a:gd name="connsiteY131" fmla="*/ 0 h 904875"/>
              <a:gd name="connsiteX132" fmla="*/ 11895264 w 12192000"/>
              <a:gd name="connsiteY132" fmla="*/ 34740 h 904875"/>
              <a:gd name="connsiteX133" fmla="*/ 12101512 w 12192000"/>
              <a:gd name="connsiteY133" fmla="*/ 171450 h 904875"/>
              <a:gd name="connsiteX134" fmla="*/ 12168074 w 12192000"/>
              <a:gd name="connsiteY134" fmla="*/ 161387 h 904875"/>
              <a:gd name="connsiteX135" fmla="*/ 12192000 w 12192000"/>
              <a:gd name="connsiteY135" fmla="*/ 149885 h 904875"/>
              <a:gd name="connsiteX136" fmla="*/ 12192000 w 12192000"/>
              <a:gd name="connsiteY136" fmla="*/ 904875 h 904875"/>
              <a:gd name="connsiteX137" fmla="*/ 0 w 12192000"/>
              <a:gd name="connsiteY137" fmla="*/ 904875 h 904875"/>
              <a:gd name="connsiteX138" fmla="*/ 0 w 12192000"/>
              <a:gd name="connsiteY138" fmla="*/ 118560 h 904875"/>
              <a:gd name="connsiteX139" fmla="*/ 16137 w 12192000"/>
              <a:gd name="connsiteY139" fmla="*/ 133222 h 904875"/>
              <a:gd name="connsiteX140" fmla="*/ 141287 w 12192000"/>
              <a:gd name="connsiteY140" fmla="*/ 171450 h 904875"/>
              <a:gd name="connsiteX141" fmla="*/ 347535 w 12192000"/>
              <a:gd name="connsiteY141" fmla="*/ 34740 h 904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12192000" h="904875">
                <a:moveTo>
                  <a:pt x="354549" y="0"/>
                </a:moveTo>
                <a:lnTo>
                  <a:pt x="369351" y="0"/>
                </a:lnTo>
                <a:lnTo>
                  <a:pt x="376364" y="34740"/>
                </a:lnTo>
                <a:cubicBezTo>
                  <a:pt x="410345" y="115079"/>
                  <a:pt x="489895" y="171450"/>
                  <a:pt x="582612" y="171450"/>
                </a:cubicBezTo>
                <a:cubicBezTo>
                  <a:pt x="675328" y="171450"/>
                  <a:pt x="754879" y="115079"/>
                  <a:pt x="788860" y="34740"/>
                </a:cubicBezTo>
                <a:lnTo>
                  <a:pt x="795874" y="0"/>
                </a:lnTo>
                <a:lnTo>
                  <a:pt x="810676" y="0"/>
                </a:lnTo>
                <a:lnTo>
                  <a:pt x="817689" y="34740"/>
                </a:lnTo>
                <a:cubicBezTo>
                  <a:pt x="851670" y="115079"/>
                  <a:pt x="931221" y="171450"/>
                  <a:pt x="1023937" y="171450"/>
                </a:cubicBezTo>
                <a:cubicBezTo>
                  <a:pt x="1116653" y="171450"/>
                  <a:pt x="1196204" y="115079"/>
                  <a:pt x="1230185" y="34740"/>
                </a:cubicBezTo>
                <a:lnTo>
                  <a:pt x="1237199" y="0"/>
                </a:lnTo>
                <a:lnTo>
                  <a:pt x="1258351" y="0"/>
                </a:lnTo>
                <a:lnTo>
                  <a:pt x="1265364" y="34740"/>
                </a:lnTo>
                <a:cubicBezTo>
                  <a:pt x="1299345" y="115079"/>
                  <a:pt x="1378896" y="171450"/>
                  <a:pt x="1471612" y="171450"/>
                </a:cubicBezTo>
                <a:cubicBezTo>
                  <a:pt x="1564328" y="171450"/>
                  <a:pt x="1643879" y="115079"/>
                  <a:pt x="1677860" y="34740"/>
                </a:cubicBezTo>
                <a:lnTo>
                  <a:pt x="1684874" y="0"/>
                </a:lnTo>
                <a:lnTo>
                  <a:pt x="1699676" y="0"/>
                </a:lnTo>
                <a:lnTo>
                  <a:pt x="1706689" y="34740"/>
                </a:lnTo>
                <a:cubicBezTo>
                  <a:pt x="1740670" y="115079"/>
                  <a:pt x="1820220" y="171450"/>
                  <a:pt x="1912937" y="171450"/>
                </a:cubicBezTo>
                <a:cubicBezTo>
                  <a:pt x="2005654" y="171450"/>
                  <a:pt x="2085204" y="115079"/>
                  <a:pt x="2119185" y="34740"/>
                </a:cubicBezTo>
                <a:lnTo>
                  <a:pt x="2126199" y="0"/>
                </a:lnTo>
                <a:lnTo>
                  <a:pt x="2141001" y="0"/>
                </a:lnTo>
                <a:lnTo>
                  <a:pt x="2148014" y="34740"/>
                </a:lnTo>
                <a:cubicBezTo>
                  <a:pt x="2181995" y="115079"/>
                  <a:pt x="2261545" y="171450"/>
                  <a:pt x="2354262" y="171450"/>
                </a:cubicBezTo>
                <a:cubicBezTo>
                  <a:pt x="2446978" y="171450"/>
                  <a:pt x="2526529" y="115079"/>
                  <a:pt x="2560510" y="34740"/>
                </a:cubicBezTo>
                <a:lnTo>
                  <a:pt x="2567524" y="0"/>
                </a:lnTo>
                <a:lnTo>
                  <a:pt x="2582326" y="0"/>
                </a:lnTo>
                <a:lnTo>
                  <a:pt x="2589339" y="34740"/>
                </a:lnTo>
                <a:cubicBezTo>
                  <a:pt x="2623320" y="115079"/>
                  <a:pt x="2702871" y="171450"/>
                  <a:pt x="2795587" y="171450"/>
                </a:cubicBezTo>
                <a:cubicBezTo>
                  <a:pt x="2888303" y="171450"/>
                  <a:pt x="2967854" y="115079"/>
                  <a:pt x="3001835" y="34740"/>
                </a:cubicBezTo>
                <a:lnTo>
                  <a:pt x="3008849" y="0"/>
                </a:lnTo>
                <a:lnTo>
                  <a:pt x="3020476" y="0"/>
                </a:lnTo>
                <a:lnTo>
                  <a:pt x="3027490" y="34740"/>
                </a:lnTo>
                <a:cubicBezTo>
                  <a:pt x="3061470" y="115079"/>
                  <a:pt x="3141021" y="171450"/>
                  <a:pt x="3233737" y="171450"/>
                </a:cubicBezTo>
                <a:cubicBezTo>
                  <a:pt x="3326453" y="171450"/>
                  <a:pt x="3406004" y="115079"/>
                  <a:pt x="3439985" y="34740"/>
                </a:cubicBezTo>
                <a:lnTo>
                  <a:pt x="3446999" y="0"/>
                </a:lnTo>
                <a:lnTo>
                  <a:pt x="3461800" y="0"/>
                </a:lnTo>
                <a:lnTo>
                  <a:pt x="3468814" y="34740"/>
                </a:lnTo>
                <a:cubicBezTo>
                  <a:pt x="3502795" y="115079"/>
                  <a:pt x="3582345" y="171450"/>
                  <a:pt x="3675062" y="171450"/>
                </a:cubicBezTo>
                <a:cubicBezTo>
                  <a:pt x="3767779" y="171450"/>
                  <a:pt x="3847329" y="115079"/>
                  <a:pt x="3881310" y="34740"/>
                </a:cubicBezTo>
                <a:lnTo>
                  <a:pt x="3888324" y="0"/>
                </a:lnTo>
                <a:lnTo>
                  <a:pt x="3903126" y="0"/>
                </a:lnTo>
                <a:lnTo>
                  <a:pt x="3910139" y="34740"/>
                </a:lnTo>
                <a:cubicBezTo>
                  <a:pt x="3944120" y="115079"/>
                  <a:pt x="4023670" y="171450"/>
                  <a:pt x="4116387" y="171450"/>
                </a:cubicBezTo>
                <a:cubicBezTo>
                  <a:pt x="4209104" y="171450"/>
                  <a:pt x="4288655" y="115079"/>
                  <a:pt x="4322636" y="34740"/>
                </a:cubicBezTo>
                <a:lnTo>
                  <a:pt x="4329649" y="0"/>
                </a:lnTo>
                <a:lnTo>
                  <a:pt x="4344451" y="0"/>
                </a:lnTo>
                <a:lnTo>
                  <a:pt x="4351465" y="34740"/>
                </a:lnTo>
                <a:cubicBezTo>
                  <a:pt x="4385446" y="115079"/>
                  <a:pt x="4464997" y="171450"/>
                  <a:pt x="4557713" y="171450"/>
                </a:cubicBezTo>
                <a:cubicBezTo>
                  <a:pt x="4650429" y="171450"/>
                  <a:pt x="4729979" y="115079"/>
                  <a:pt x="4763960" y="34740"/>
                </a:cubicBezTo>
                <a:lnTo>
                  <a:pt x="4770974" y="0"/>
                </a:lnTo>
                <a:lnTo>
                  <a:pt x="4792126" y="0"/>
                </a:lnTo>
                <a:lnTo>
                  <a:pt x="4799139" y="34740"/>
                </a:lnTo>
                <a:cubicBezTo>
                  <a:pt x="4833121" y="115079"/>
                  <a:pt x="4912671" y="171450"/>
                  <a:pt x="5005388" y="171450"/>
                </a:cubicBezTo>
                <a:cubicBezTo>
                  <a:pt x="5098104" y="171450"/>
                  <a:pt x="5177655" y="115079"/>
                  <a:pt x="5211637" y="34740"/>
                </a:cubicBezTo>
                <a:lnTo>
                  <a:pt x="5218649" y="0"/>
                </a:lnTo>
                <a:lnTo>
                  <a:pt x="5233451" y="0"/>
                </a:lnTo>
                <a:lnTo>
                  <a:pt x="5240466" y="34740"/>
                </a:lnTo>
                <a:cubicBezTo>
                  <a:pt x="5274447" y="115079"/>
                  <a:pt x="5353996" y="171450"/>
                  <a:pt x="5446713" y="171450"/>
                </a:cubicBezTo>
                <a:cubicBezTo>
                  <a:pt x="5539430" y="171450"/>
                  <a:pt x="5618979" y="115079"/>
                  <a:pt x="5652960" y="34740"/>
                </a:cubicBezTo>
                <a:lnTo>
                  <a:pt x="5659974" y="0"/>
                </a:lnTo>
                <a:lnTo>
                  <a:pt x="5674776" y="0"/>
                </a:lnTo>
                <a:lnTo>
                  <a:pt x="5681790" y="34740"/>
                </a:lnTo>
                <a:cubicBezTo>
                  <a:pt x="5715771" y="115079"/>
                  <a:pt x="5795320" y="171450"/>
                  <a:pt x="5888037" y="171450"/>
                </a:cubicBezTo>
                <a:cubicBezTo>
                  <a:pt x="5980753" y="171450"/>
                  <a:pt x="6060304" y="115079"/>
                  <a:pt x="6094285" y="34740"/>
                </a:cubicBezTo>
                <a:lnTo>
                  <a:pt x="6101299" y="0"/>
                </a:lnTo>
                <a:lnTo>
                  <a:pt x="6116101" y="0"/>
                </a:lnTo>
                <a:lnTo>
                  <a:pt x="6123114" y="34740"/>
                </a:lnTo>
                <a:cubicBezTo>
                  <a:pt x="6157095" y="115079"/>
                  <a:pt x="6236646" y="171450"/>
                  <a:pt x="6329362" y="171450"/>
                </a:cubicBezTo>
                <a:cubicBezTo>
                  <a:pt x="6422079" y="171450"/>
                  <a:pt x="6501630" y="115079"/>
                  <a:pt x="6535610" y="34740"/>
                </a:cubicBezTo>
                <a:lnTo>
                  <a:pt x="6542624" y="0"/>
                </a:lnTo>
                <a:lnTo>
                  <a:pt x="6582826" y="0"/>
                </a:lnTo>
                <a:lnTo>
                  <a:pt x="6589840" y="34740"/>
                </a:lnTo>
                <a:cubicBezTo>
                  <a:pt x="6623820" y="115079"/>
                  <a:pt x="6703371" y="171450"/>
                  <a:pt x="6796087" y="171450"/>
                </a:cubicBezTo>
                <a:cubicBezTo>
                  <a:pt x="6888803" y="171450"/>
                  <a:pt x="6968354" y="115079"/>
                  <a:pt x="7002335" y="34740"/>
                </a:cubicBezTo>
                <a:lnTo>
                  <a:pt x="7009348" y="0"/>
                </a:lnTo>
                <a:lnTo>
                  <a:pt x="7024150" y="0"/>
                </a:lnTo>
                <a:lnTo>
                  <a:pt x="7031164" y="34740"/>
                </a:lnTo>
                <a:cubicBezTo>
                  <a:pt x="7065145" y="115079"/>
                  <a:pt x="7144695" y="171450"/>
                  <a:pt x="7237412" y="171450"/>
                </a:cubicBezTo>
                <a:cubicBezTo>
                  <a:pt x="7330129" y="171450"/>
                  <a:pt x="7409679" y="115079"/>
                  <a:pt x="7443660" y="34740"/>
                </a:cubicBezTo>
                <a:lnTo>
                  <a:pt x="7450673" y="0"/>
                </a:lnTo>
                <a:lnTo>
                  <a:pt x="7465475" y="0"/>
                </a:lnTo>
                <a:lnTo>
                  <a:pt x="7472489" y="34740"/>
                </a:lnTo>
                <a:cubicBezTo>
                  <a:pt x="7506470" y="115079"/>
                  <a:pt x="7586020" y="171450"/>
                  <a:pt x="7678737" y="171450"/>
                </a:cubicBezTo>
                <a:cubicBezTo>
                  <a:pt x="7771453" y="171450"/>
                  <a:pt x="7851004" y="115079"/>
                  <a:pt x="7884985" y="34740"/>
                </a:cubicBezTo>
                <a:lnTo>
                  <a:pt x="7891999" y="0"/>
                </a:lnTo>
                <a:lnTo>
                  <a:pt x="7906801" y="0"/>
                </a:lnTo>
                <a:lnTo>
                  <a:pt x="7913814" y="34740"/>
                </a:lnTo>
                <a:cubicBezTo>
                  <a:pt x="7947795" y="115079"/>
                  <a:pt x="8027346" y="171450"/>
                  <a:pt x="8120062" y="171450"/>
                </a:cubicBezTo>
                <a:cubicBezTo>
                  <a:pt x="8212778" y="171450"/>
                  <a:pt x="8292329" y="115079"/>
                  <a:pt x="8326310" y="34740"/>
                </a:cubicBezTo>
                <a:lnTo>
                  <a:pt x="8333324" y="0"/>
                </a:lnTo>
                <a:lnTo>
                  <a:pt x="8354476" y="0"/>
                </a:lnTo>
                <a:lnTo>
                  <a:pt x="8361489" y="34740"/>
                </a:lnTo>
                <a:cubicBezTo>
                  <a:pt x="8395470" y="115079"/>
                  <a:pt x="8475021" y="171450"/>
                  <a:pt x="8567737" y="171450"/>
                </a:cubicBezTo>
                <a:cubicBezTo>
                  <a:pt x="8660453" y="171450"/>
                  <a:pt x="8740004" y="115079"/>
                  <a:pt x="8773985" y="34740"/>
                </a:cubicBezTo>
                <a:lnTo>
                  <a:pt x="8780998" y="0"/>
                </a:lnTo>
                <a:lnTo>
                  <a:pt x="8795800" y="0"/>
                </a:lnTo>
                <a:lnTo>
                  <a:pt x="8802814" y="34740"/>
                </a:lnTo>
                <a:cubicBezTo>
                  <a:pt x="8836795" y="115079"/>
                  <a:pt x="8916345" y="171450"/>
                  <a:pt x="9009062" y="171450"/>
                </a:cubicBezTo>
                <a:cubicBezTo>
                  <a:pt x="9101779" y="171450"/>
                  <a:pt x="9181329" y="115079"/>
                  <a:pt x="9215310" y="34740"/>
                </a:cubicBezTo>
                <a:lnTo>
                  <a:pt x="9222323" y="0"/>
                </a:lnTo>
                <a:lnTo>
                  <a:pt x="9237125" y="0"/>
                </a:lnTo>
                <a:lnTo>
                  <a:pt x="9244139" y="34740"/>
                </a:lnTo>
                <a:cubicBezTo>
                  <a:pt x="9278120" y="115079"/>
                  <a:pt x="9357670" y="171450"/>
                  <a:pt x="9450387" y="171450"/>
                </a:cubicBezTo>
                <a:cubicBezTo>
                  <a:pt x="9543103" y="171450"/>
                  <a:pt x="9622654" y="115079"/>
                  <a:pt x="9656635" y="34740"/>
                </a:cubicBezTo>
                <a:lnTo>
                  <a:pt x="9663649" y="0"/>
                </a:lnTo>
                <a:lnTo>
                  <a:pt x="9678451" y="0"/>
                </a:lnTo>
                <a:lnTo>
                  <a:pt x="9685464" y="34740"/>
                </a:lnTo>
                <a:cubicBezTo>
                  <a:pt x="9719445" y="115079"/>
                  <a:pt x="9798996" y="171450"/>
                  <a:pt x="9891712" y="171450"/>
                </a:cubicBezTo>
                <a:cubicBezTo>
                  <a:pt x="9984428" y="171450"/>
                  <a:pt x="10063979" y="115079"/>
                  <a:pt x="10097960" y="34740"/>
                </a:cubicBezTo>
                <a:lnTo>
                  <a:pt x="10104973" y="0"/>
                </a:lnTo>
                <a:lnTo>
                  <a:pt x="10116601" y="0"/>
                </a:lnTo>
                <a:lnTo>
                  <a:pt x="10123615" y="34740"/>
                </a:lnTo>
                <a:cubicBezTo>
                  <a:pt x="10157595" y="115079"/>
                  <a:pt x="10237146" y="171450"/>
                  <a:pt x="10329862" y="171450"/>
                </a:cubicBezTo>
                <a:cubicBezTo>
                  <a:pt x="10422578" y="171450"/>
                  <a:pt x="10502129" y="115079"/>
                  <a:pt x="10536110" y="34740"/>
                </a:cubicBezTo>
                <a:lnTo>
                  <a:pt x="10543123" y="0"/>
                </a:lnTo>
                <a:lnTo>
                  <a:pt x="10557925" y="0"/>
                </a:lnTo>
                <a:lnTo>
                  <a:pt x="10564939" y="34740"/>
                </a:lnTo>
                <a:cubicBezTo>
                  <a:pt x="10598920" y="115079"/>
                  <a:pt x="10678470" y="171450"/>
                  <a:pt x="10771187" y="171450"/>
                </a:cubicBezTo>
                <a:cubicBezTo>
                  <a:pt x="10863904" y="171450"/>
                  <a:pt x="10943454" y="115079"/>
                  <a:pt x="10977435" y="34740"/>
                </a:cubicBezTo>
                <a:lnTo>
                  <a:pt x="10984448" y="0"/>
                </a:lnTo>
                <a:lnTo>
                  <a:pt x="10999250" y="0"/>
                </a:lnTo>
                <a:lnTo>
                  <a:pt x="11006264" y="34740"/>
                </a:lnTo>
                <a:cubicBezTo>
                  <a:pt x="11040245" y="115079"/>
                  <a:pt x="11119795" y="171450"/>
                  <a:pt x="11212512" y="171450"/>
                </a:cubicBezTo>
                <a:cubicBezTo>
                  <a:pt x="11305228" y="171450"/>
                  <a:pt x="11384779" y="115079"/>
                  <a:pt x="11418760" y="34740"/>
                </a:cubicBezTo>
                <a:lnTo>
                  <a:pt x="11425774" y="0"/>
                </a:lnTo>
                <a:lnTo>
                  <a:pt x="11440576" y="0"/>
                </a:lnTo>
                <a:lnTo>
                  <a:pt x="11447589" y="34740"/>
                </a:lnTo>
                <a:cubicBezTo>
                  <a:pt x="11481570" y="115079"/>
                  <a:pt x="11561121" y="171450"/>
                  <a:pt x="11653837" y="171450"/>
                </a:cubicBezTo>
                <a:cubicBezTo>
                  <a:pt x="11746553" y="171450"/>
                  <a:pt x="11826104" y="115079"/>
                  <a:pt x="11860085" y="34740"/>
                </a:cubicBezTo>
                <a:lnTo>
                  <a:pt x="11867099" y="0"/>
                </a:lnTo>
                <a:lnTo>
                  <a:pt x="11888251" y="0"/>
                </a:lnTo>
                <a:lnTo>
                  <a:pt x="11895264" y="34740"/>
                </a:lnTo>
                <a:cubicBezTo>
                  <a:pt x="11929245" y="115079"/>
                  <a:pt x="12008796" y="171450"/>
                  <a:pt x="12101512" y="171450"/>
                </a:cubicBezTo>
                <a:cubicBezTo>
                  <a:pt x="12124691" y="171450"/>
                  <a:pt x="12147047" y="167927"/>
                  <a:pt x="12168074" y="161387"/>
                </a:cubicBezTo>
                <a:lnTo>
                  <a:pt x="12192000" y="149885"/>
                </a:lnTo>
                <a:lnTo>
                  <a:pt x="12192000" y="904875"/>
                </a:lnTo>
                <a:lnTo>
                  <a:pt x="0" y="904875"/>
                </a:lnTo>
                <a:lnTo>
                  <a:pt x="0" y="118560"/>
                </a:lnTo>
                <a:lnTo>
                  <a:pt x="16137" y="133222"/>
                </a:lnTo>
                <a:cubicBezTo>
                  <a:pt x="51862" y="157358"/>
                  <a:pt x="94929" y="171450"/>
                  <a:pt x="141287" y="171450"/>
                </a:cubicBezTo>
                <a:cubicBezTo>
                  <a:pt x="234004" y="171450"/>
                  <a:pt x="313554" y="115079"/>
                  <a:pt x="347535" y="34740"/>
                </a:cubicBezTo>
                <a:close/>
              </a:path>
            </a:pathLst>
          </a:custGeom>
          <a:solidFill>
            <a:srgbClr val="13D6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6013" tIns="63007" rIns="126013" bIns="63007" rtlCol="0" anchor="ctr"/>
          <a:lstStyle/>
          <a:p>
            <a:pPr algn="ctr"/>
            <a:endParaRPr lang="zh-CN" altLang="en-US"/>
          </a:p>
        </p:txBody>
      </p:sp>
      <p:sp>
        <p:nvSpPr>
          <p:cNvPr id="40" name="文本框 39"/>
          <p:cNvSpPr txBox="1"/>
          <p:nvPr/>
        </p:nvSpPr>
        <p:spPr>
          <a:xfrm>
            <a:off x="4212680" y="3141453"/>
            <a:ext cx="6552728" cy="804353"/>
          </a:xfrm>
          <a:prstGeom prst="rect">
            <a:avLst/>
          </a:prstGeom>
          <a:solidFill>
            <a:srgbClr val="92D050"/>
          </a:solidFill>
        </p:spPr>
        <p:txBody>
          <a:bodyPr wrap="square" lIns="126013" tIns="63007" rIns="126013" bIns="63007" rtlCol="0">
            <a:spAutoFit/>
          </a:bodyPr>
          <a:lstStyle/>
          <a:p>
            <a:r>
              <a:rPr lang="zh-CN" altLang="en-US" sz="4400" b="1" dirty="0" smtClean="0"/>
              <a:t>今天最高兴的事情是什么？</a:t>
            </a:r>
            <a:endParaRPr lang="en-US" altLang="zh-CN" sz="4400" b="1" dirty="0" smtClean="0"/>
          </a:p>
        </p:txBody>
      </p:sp>
      <p:grpSp>
        <p:nvGrpSpPr>
          <p:cNvPr id="5" name="组合 4"/>
          <p:cNvGrpSpPr/>
          <p:nvPr/>
        </p:nvGrpSpPr>
        <p:grpSpPr>
          <a:xfrm>
            <a:off x="1500289" y="2615414"/>
            <a:ext cx="2478436" cy="1905965"/>
            <a:chOff x="4640063" y="1819101"/>
            <a:chExt cx="2154589" cy="1650276"/>
          </a:xfrm>
        </p:grpSpPr>
        <p:sp>
          <p:nvSpPr>
            <p:cNvPr id="6" name="五角星 2"/>
            <p:cNvSpPr/>
            <p:nvPr/>
          </p:nvSpPr>
          <p:spPr>
            <a:xfrm rot="20227648">
              <a:off x="4851510" y="1823391"/>
              <a:ext cx="1571083" cy="1580289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rgbClr val="C4EF39"/>
            </a:solidFill>
            <a:ln w="63500">
              <a:noFill/>
            </a:ln>
            <a:effectLst>
              <a:outerShdw blurRad="190500" dist="63500" dir="5400000" algn="t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五角星 2"/>
            <p:cNvSpPr/>
            <p:nvPr/>
          </p:nvSpPr>
          <p:spPr>
            <a:xfrm rot="20227648">
              <a:off x="4847218" y="1819101"/>
              <a:ext cx="1571083" cy="1580289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rgbClr val="C4EF39"/>
            </a:solidFill>
            <a:ln w="25400">
              <a:solidFill>
                <a:schemeClr val="bg1"/>
              </a:solidFill>
            </a:ln>
            <a:effectLst>
              <a:innerShdw blurRad="368300">
                <a:srgbClr val="81C147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五角星 2"/>
            <p:cNvSpPr/>
            <p:nvPr/>
          </p:nvSpPr>
          <p:spPr>
            <a:xfrm rot="20463093">
              <a:off x="4926374" y="2194893"/>
              <a:ext cx="563426" cy="430419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654322 w 918524"/>
                <a:gd name="connsiteY0" fmla="*/ 223173 h 923906"/>
                <a:gd name="connsiteX1" fmla="*/ 916461 w 918524"/>
                <a:gd name="connsiteY1" fmla="*/ 349269 h 923906"/>
                <a:gd name="connsiteX2" fmla="*/ 774876 w 918524"/>
                <a:gd name="connsiteY2" fmla="*/ 613293 h 923906"/>
                <a:gd name="connsiteX3" fmla="*/ 741827 w 918524"/>
                <a:gd name="connsiteY3" fmla="*/ 914398 h 923906"/>
                <a:gd name="connsiteX4" fmla="*/ 459262 w 918524"/>
                <a:gd name="connsiteY4" fmla="*/ 854400 h 923906"/>
                <a:gd name="connsiteX5" fmla="*/ 176697 w 918524"/>
                <a:gd name="connsiteY5" fmla="*/ 914398 h 923906"/>
                <a:gd name="connsiteX6" fmla="*/ 143648 w 918524"/>
                <a:gd name="connsiteY6" fmla="*/ 613293 h 923906"/>
                <a:gd name="connsiteX7" fmla="*/ 2063 w 918524"/>
                <a:gd name="connsiteY7" fmla="*/ 349269 h 923906"/>
                <a:gd name="connsiteX8" fmla="*/ 264202 w 918524"/>
                <a:gd name="connsiteY8" fmla="*/ 223173 h 923906"/>
                <a:gd name="connsiteX9" fmla="*/ 459262 w 918524"/>
                <a:gd name="connsiteY9" fmla="*/ 0 h 923906"/>
                <a:gd name="connsiteX10" fmla="*/ 715845 w 918524"/>
                <a:gd name="connsiteY10" fmla="*/ 284696 h 923906"/>
                <a:gd name="connsiteX0" fmla="*/ 916461 w 918524"/>
                <a:gd name="connsiteY0" fmla="*/ 349269 h 923906"/>
                <a:gd name="connsiteX1" fmla="*/ 774876 w 918524"/>
                <a:gd name="connsiteY1" fmla="*/ 613293 h 923906"/>
                <a:gd name="connsiteX2" fmla="*/ 741827 w 918524"/>
                <a:gd name="connsiteY2" fmla="*/ 914398 h 923906"/>
                <a:gd name="connsiteX3" fmla="*/ 459262 w 918524"/>
                <a:gd name="connsiteY3" fmla="*/ 854400 h 923906"/>
                <a:gd name="connsiteX4" fmla="*/ 176697 w 918524"/>
                <a:gd name="connsiteY4" fmla="*/ 914398 h 923906"/>
                <a:gd name="connsiteX5" fmla="*/ 143648 w 918524"/>
                <a:gd name="connsiteY5" fmla="*/ 613293 h 923906"/>
                <a:gd name="connsiteX6" fmla="*/ 2063 w 918524"/>
                <a:gd name="connsiteY6" fmla="*/ 349269 h 923906"/>
                <a:gd name="connsiteX7" fmla="*/ 264202 w 918524"/>
                <a:gd name="connsiteY7" fmla="*/ 223173 h 923906"/>
                <a:gd name="connsiteX8" fmla="*/ 459262 w 918524"/>
                <a:gd name="connsiteY8" fmla="*/ 0 h 923906"/>
                <a:gd name="connsiteX9" fmla="*/ 715845 w 918524"/>
                <a:gd name="connsiteY9" fmla="*/ 284696 h 923906"/>
                <a:gd name="connsiteX0" fmla="*/ 774876 w 774876"/>
                <a:gd name="connsiteY0" fmla="*/ 613293 h 923906"/>
                <a:gd name="connsiteX1" fmla="*/ 741827 w 774876"/>
                <a:gd name="connsiteY1" fmla="*/ 914398 h 923906"/>
                <a:gd name="connsiteX2" fmla="*/ 459262 w 774876"/>
                <a:gd name="connsiteY2" fmla="*/ 854400 h 923906"/>
                <a:gd name="connsiteX3" fmla="*/ 176697 w 774876"/>
                <a:gd name="connsiteY3" fmla="*/ 914398 h 923906"/>
                <a:gd name="connsiteX4" fmla="*/ 143648 w 774876"/>
                <a:gd name="connsiteY4" fmla="*/ 613293 h 923906"/>
                <a:gd name="connsiteX5" fmla="*/ 2063 w 774876"/>
                <a:gd name="connsiteY5" fmla="*/ 349269 h 923906"/>
                <a:gd name="connsiteX6" fmla="*/ 264202 w 774876"/>
                <a:gd name="connsiteY6" fmla="*/ 223173 h 923906"/>
                <a:gd name="connsiteX7" fmla="*/ 459262 w 774876"/>
                <a:gd name="connsiteY7" fmla="*/ 0 h 923906"/>
                <a:gd name="connsiteX8" fmla="*/ 715845 w 774876"/>
                <a:gd name="connsiteY8" fmla="*/ 284696 h 923906"/>
                <a:gd name="connsiteX0" fmla="*/ 741827 w 741827"/>
                <a:gd name="connsiteY0" fmla="*/ 914398 h 923906"/>
                <a:gd name="connsiteX1" fmla="*/ 459262 w 741827"/>
                <a:gd name="connsiteY1" fmla="*/ 854400 h 923906"/>
                <a:gd name="connsiteX2" fmla="*/ 176697 w 741827"/>
                <a:gd name="connsiteY2" fmla="*/ 914398 h 923906"/>
                <a:gd name="connsiteX3" fmla="*/ 143648 w 741827"/>
                <a:gd name="connsiteY3" fmla="*/ 613293 h 923906"/>
                <a:gd name="connsiteX4" fmla="*/ 2063 w 741827"/>
                <a:gd name="connsiteY4" fmla="*/ 349269 h 923906"/>
                <a:gd name="connsiteX5" fmla="*/ 264202 w 741827"/>
                <a:gd name="connsiteY5" fmla="*/ 223173 h 923906"/>
                <a:gd name="connsiteX6" fmla="*/ 459262 w 741827"/>
                <a:gd name="connsiteY6" fmla="*/ 0 h 923906"/>
                <a:gd name="connsiteX7" fmla="*/ 715845 w 741827"/>
                <a:gd name="connsiteY7" fmla="*/ 284696 h 923906"/>
                <a:gd name="connsiteX0" fmla="*/ 459262 w 715845"/>
                <a:gd name="connsiteY0" fmla="*/ 854400 h 916632"/>
                <a:gd name="connsiteX1" fmla="*/ 176697 w 715845"/>
                <a:gd name="connsiteY1" fmla="*/ 914398 h 916632"/>
                <a:gd name="connsiteX2" fmla="*/ 143648 w 715845"/>
                <a:gd name="connsiteY2" fmla="*/ 613293 h 916632"/>
                <a:gd name="connsiteX3" fmla="*/ 2063 w 715845"/>
                <a:gd name="connsiteY3" fmla="*/ 349269 h 916632"/>
                <a:gd name="connsiteX4" fmla="*/ 264202 w 715845"/>
                <a:gd name="connsiteY4" fmla="*/ 223173 h 916632"/>
                <a:gd name="connsiteX5" fmla="*/ 459262 w 715845"/>
                <a:gd name="connsiteY5" fmla="*/ 0 h 916632"/>
                <a:gd name="connsiteX6" fmla="*/ 715845 w 715845"/>
                <a:gd name="connsiteY6" fmla="*/ 284696 h 916632"/>
                <a:gd name="connsiteX0" fmla="*/ 176697 w 715845"/>
                <a:gd name="connsiteY0" fmla="*/ 914398 h 914398"/>
                <a:gd name="connsiteX1" fmla="*/ 143648 w 715845"/>
                <a:gd name="connsiteY1" fmla="*/ 613293 h 914398"/>
                <a:gd name="connsiteX2" fmla="*/ 2063 w 715845"/>
                <a:gd name="connsiteY2" fmla="*/ 349269 h 914398"/>
                <a:gd name="connsiteX3" fmla="*/ 264202 w 715845"/>
                <a:gd name="connsiteY3" fmla="*/ 223173 h 914398"/>
                <a:gd name="connsiteX4" fmla="*/ 459262 w 715845"/>
                <a:gd name="connsiteY4" fmla="*/ 0 h 914398"/>
                <a:gd name="connsiteX5" fmla="*/ 715845 w 715845"/>
                <a:gd name="connsiteY5" fmla="*/ 284696 h 914398"/>
                <a:gd name="connsiteX0" fmla="*/ 143648 w 715845"/>
                <a:gd name="connsiteY0" fmla="*/ 613293 h 613293"/>
                <a:gd name="connsiteX1" fmla="*/ 2063 w 715845"/>
                <a:gd name="connsiteY1" fmla="*/ 349269 h 613293"/>
                <a:gd name="connsiteX2" fmla="*/ 264202 w 715845"/>
                <a:gd name="connsiteY2" fmla="*/ 223173 h 613293"/>
                <a:gd name="connsiteX3" fmla="*/ 459262 w 715845"/>
                <a:gd name="connsiteY3" fmla="*/ 0 h 613293"/>
                <a:gd name="connsiteX4" fmla="*/ 715845 w 715845"/>
                <a:gd name="connsiteY4" fmla="*/ 284696 h 613293"/>
                <a:gd name="connsiteX0" fmla="*/ 0 w 713782"/>
                <a:gd name="connsiteY0" fmla="*/ 349269 h 349269"/>
                <a:gd name="connsiteX1" fmla="*/ 262139 w 713782"/>
                <a:gd name="connsiteY1" fmla="*/ 223173 h 349269"/>
                <a:gd name="connsiteX2" fmla="*/ 457199 w 713782"/>
                <a:gd name="connsiteY2" fmla="*/ 0 h 349269"/>
                <a:gd name="connsiteX3" fmla="*/ 713782 w 713782"/>
                <a:gd name="connsiteY3" fmla="*/ 284696 h 349269"/>
                <a:gd name="connsiteX0" fmla="*/ 0 w 457199"/>
                <a:gd name="connsiteY0" fmla="*/ 349269 h 349269"/>
                <a:gd name="connsiteX1" fmla="*/ 262139 w 457199"/>
                <a:gd name="connsiteY1" fmla="*/ 223173 h 349269"/>
                <a:gd name="connsiteX2" fmla="*/ 457199 w 457199"/>
                <a:gd name="connsiteY2" fmla="*/ 0 h 349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57199" h="349269">
                  <a:moveTo>
                    <a:pt x="0" y="349269"/>
                  </a:moveTo>
                  <a:cubicBezTo>
                    <a:pt x="20092" y="284249"/>
                    <a:pt x="185939" y="281384"/>
                    <a:pt x="262139" y="223173"/>
                  </a:cubicBezTo>
                  <a:cubicBezTo>
                    <a:pt x="338339" y="164962"/>
                    <a:pt x="392179" y="0"/>
                    <a:pt x="457199" y="0"/>
                  </a:cubicBezTo>
                </a:path>
              </a:pathLst>
            </a:custGeom>
            <a:noFill/>
            <a:ln w="63500" cap="rnd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任意多边形 8"/>
            <p:cNvSpPr/>
            <p:nvPr/>
          </p:nvSpPr>
          <p:spPr>
            <a:xfrm>
              <a:off x="5086277" y="1951851"/>
              <a:ext cx="732999" cy="499698"/>
            </a:xfrm>
            <a:custGeom>
              <a:avLst/>
              <a:gdLst>
                <a:gd name="connsiteX0" fmla="*/ 0 w 895738"/>
                <a:gd name="connsiteY0" fmla="*/ 499698 h 499698"/>
                <a:gd name="connsiteX1" fmla="*/ 242595 w 895738"/>
                <a:gd name="connsiteY1" fmla="*/ 79820 h 499698"/>
                <a:gd name="connsiteX2" fmla="*/ 625151 w 895738"/>
                <a:gd name="connsiteY2" fmla="*/ 5175 h 499698"/>
                <a:gd name="connsiteX3" fmla="*/ 895738 w 895738"/>
                <a:gd name="connsiteY3" fmla="*/ 154465 h 499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95738" h="499698">
                  <a:moveTo>
                    <a:pt x="0" y="499698"/>
                  </a:moveTo>
                  <a:cubicBezTo>
                    <a:pt x="69201" y="330969"/>
                    <a:pt x="138403" y="162240"/>
                    <a:pt x="242595" y="79820"/>
                  </a:cubicBezTo>
                  <a:cubicBezTo>
                    <a:pt x="346787" y="-2600"/>
                    <a:pt x="516294" y="-7266"/>
                    <a:pt x="625151" y="5175"/>
                  </a:cubicBezTo>
                  <a:cubicBezTo>
                    <a:pt x="734008" y="17616"/>
                    <a:pt x="814873" y="86040"/>
                    <a:pt x="895738" y="154465"/>
                  </a:cubicBezTo>
                </a:path>
              </a:pathLst>
            </a:custGeom>
            <a:noFill/>
            <a:ln w="50800" cap="rnd">
              <a:solidFill>
                <a:srgbClr val="FDDF03"/>
              </a:solidFill>
            </a:ln>
            <a:scene3d>
              <a:camera prst="orthographicFront"/>
              <a:lightRig rig="soft" dir="t"/>
            </a:scene3d>
            <a:sp3d contourW="12700" prstMaterial="plastic">
              <a:bevelT w="69850" h="19050"/>
              <a:bevelB w="38100" h="101600"/>
              <a:contourClr>
                <a:srgbClr val="FDDF03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任意多边形 9"/>
            <p:cNvSpPr/>
            <p:nvPr/>
          </p:nvSpPr>
          <p:spPr>
            <a:xfrm>
              <a:off x="4640063" y="2334256"/>
              <a:ext cx="467301" cy="231299"/>
            </a:xfrm>
            <a:custGeom>
              <a:avLst/>
              <a:gdLst>
                <a:gd name="connsiteX0" fmla="*/ 408045 w 807528"/>
                <a:gd name="connsiteY0" fmla="*/ 0 h 340759"/>
                <a:gd name="connsiteX1" fmla="*/ 770124 w 807528"/>
                <a:gd name="connsiteY1" fmla="*/ 120039 h 340759"/>
                <a:gd name="connsiteX2" fmla="*/ 807528 w 807528"/>
                <a:gd name="connsiteY2" fmla="*/ 163008 h 340759"/>
                <a:gd name="connsiteX3" fmla="*/ 801821 w 807528"/>
                <a:gd name="connsiteY3" fmla="*/ 174472 h 340759"/>
                <a:gd name="connsiteX4" fmla="*/ 399483 w 807528"/>
                <a:gd name="connsiteY4" fmla="*/ 340759 h 340759"/>
                <a:gd name="connsiteX5" fmla="*/ 37405 w 807528"/>
                <a:gd name="connsiteY5" fmla="*/ 220720 h 340759"/>
                <a:gd name="connsiteX6" fmla="*/ 0 w 807528"/>
                <a:gd name="connsiteY6" fmla="*/ 177751 h 340759"/>
                <a:gd name="connsiteX7" fmla="*/ 5708 w 807528"/>
                <a:gd name="connsiteY7" fmla="*/ 166287 h 340759"/>
                <a:gd name="connsiteX8" fmla="*/ 408045 w 807528"/>
                <a:gd name="connsiteY8" fmla="*/ 0 h 340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07528" h="340759">
                  <a:moveTo>
                    <a:pt x="408045" y="0"/>
                  </a:moveTo>
                  <a:cubicBezTo>
                    <a:pt x="558768" y="0"/>
                    <a:pt x="691654" y="47616"/>
                    <a:pt x="770124" y="120039"/>
                  </a:cubicBezTo>
                  <a:lnTo>
                    <a:pt x="807528" y="163008"/>
                  </a:lnTo>
                  <a:lnTo>
                    <a:pt x="801821" y="174472"/>
                  </a:lnTo>
                  <a:cubicBezTo>
                    <a:pt x="735534" y="272192"/>
                    <a:pt x="580350" y="340759"/>
                    <a:pt x="399483" y="340759"/>
                  </a:cubicBezTo>
                  <a:cubicBezTo>
                    <a:pt x="248761" y="340759"/>
                    <a:pt x="115874" y="293143"/>
                    <a:pt x="37405" y="220720"/>
                  </a:cubicBezTo>
                  <a:lnTo>
                    <a:pt x="0" y="177751"/>
                  </a:lnTo>
                  <a:lnTo>
                    <a:pt x="5708" y="166287"/>
                  </a:lnTo>
                  <a:cubicBezTo>
                    <a:pt x="71995" y="68567"/>
                    <a:pt x="227178" y="0"/>
                    <a:pt x="408045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2733597">
              <a:off x="4715345" y="2211235"/>
              <a:ext cx="467301" cy="231299"/>
            </a:xfrm>
            <a:custGeom>
              <a:avLst/>
              <a:gdLst>
                <a:gd name="connsiteX0" fmla="*/ 408045 w 807528"/>
                <a:gd name="connsiteY0" fmla="*/ 0 h 340759"/>
                <a:gd name="connsiteX1" fmla="*/ 770124 w 807528"/>
                <a:gd name="connsiteY1" fmla="*/ 120039 h 340759"/>
                <a:gd name="connsiteX2" fmla="*/ 807528 w 807528"/>
                <a:gd name="connsiteY2" fmla="*/ 163008 h 340759"/>
                <a:gd name="connsiteX3" fmla="*/ 801821 w 807528"/>
                <a:gd name="connsiteY3" fmla="*/ 174472 h 340759"/>
                <a:gd name="connsiteX4" fmla="*/ 399483 w 807528"/>
                <a:gd name="connsiteY4" fmla="*/ 340759 h 340759"/>
                <a:gd name="connsiteX5" fmla="*/ 37405 w 807528"/>
                <a:gd name="connsiteY5" fmla="*/ 220720 h 340759"/>
                <a:gd name="connsiteX6" fmla="*/ 0 w 807528"/>
                <a:gd name="connsiteY6" fmla="*/ 177751 h 340759"/>
                <a:gd name="connsiteX7" fmla="*/ 5708 w 807528"/>
                <a:gd name="connsiteY7" fmla="*/ 166287 h 340759"/>
                <a:gd name="connsiteX8" fmla="*/ 408045 w 807528"/>
                <a:gd name="connsiteY8" fmla="*/ 0 h 340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07528" h="340759">
                  <a:moveTo>
                    <a:pt x="408045" y="0"/>
                  </a:moveTo>
                  <a:cubicBezTo>
                    <a:pt x="558768" y="0"/>
                    <a:pt x="691654" y="47616"/>
                    <a:pt x="770124" y="120039"/>
                  </a:cubicBezTo>
                  <a:lnTo>
                    <a:pt x="807528" y="163008"/>
                  </a:lnTo>
                  <a:lnTo>
                    <a:pt x="801821" y="174472"/>
                  </a:lnTo>
                  <a:cubicBezTo>
                    <a:pt x="735534" y="272192"/>
                    <a:pt x="580350" y="340759"/>
                    <a:pt x="399483" y="340759"/>
                  </a:cubicBezTo>
                  <a:cubicBezTo>
                    <a:pt x="248761" y="340759"/>
                    <a:pt x="115874" y="293143"/>
                    <a:pt x="37405" y="220720"/>
                  </a:cubicBezTo>
                  <a:lnTo>
                    <a:pt x="0" y="177751"/>
                  </a:lnTo>
                  <a:lnTo>
                    <a:pt x="5708" y="166287"/>
                  </a:lnTo>
                  <a:cubicBezTo>
                    <a:pt x="71995" y="68567"/>
                    <a:pt x="227178" y="0"/>
                    <a:pt x="408045" y="0"/>
                  </a:cubicBezTo>
                  <a:close/>
                </a:path>
              </a:pathLst>
            </a:custGeom>
            <a:solidFill>
              <a:srgbClr val="8AFA4C"/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任意多边形 11"/>
            <p:cNvSpPr/>
            <p:nvPr/>
          </p:nvSpPr>
          <p:spPr>
            <a:xfrm>
              <a:off x="5054178" y="2956295"/>
              <a:ext cx="1189822" cy="462707"/>
            </a:xfrm>
            <a:custGeom>
              <a:avLst/>
              <a:gdLst>
                <a:gd name="connsiteX0" fmla="*/ 0 w 1244906"/>
                <a:gd name="connsiteY0" fmla="*/ 0 h 526264"/>
                <a:gd name="connsiteX1" fmla="*/ 165253 w 1244906"/>
                <a:gd name="connsiteY1" fmla="*/ 429658 h 526264"/>
                <a:gd name="connsiteX2" fmla="*/ 760163 w 1244906"/>
                <a:gd name="connsiteY2" fmla="*/ 517793 h 526264"/>
                <a:gd name="connsiteX3" fmla="*/ 1244906 w 1244906"/>
                <a:gd name="connsiteY3" fmla="*/ 286438 h 526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4906" h="526264">
                  <a:moveTo>
                    <a:pt x="0" y="0"/>
                  </a:moveTo>
                  <a:cubicBezTo>
                    <a:pt x="19279" y="171679"/>
                    <a:pt x="38559" y="343359"/>
                    <a:pt x="165253" y="429658"/>
                  </a:cubicBezTo>
                  <a:cubicBezTo>
                    <a:pt x="291947" y="515957"/>
                    <a:pt x="580221" y="541663"/>
                    <a:pt x="760163" y="517793"/>
                  </a:cubicBezTo>
                  <a:cubicBezTo>
                    <a:pt x="940105" y="493923"/>
                    <a:pt x="1092505" y="390180"/>
                    <a:pt x="1244906" y="286438"/>
                  </a:cubicBezTo>
                </a:path>
              </a:pathLst>
            </a:custGeom>
            <a:noFill/>
            <a:ln w="50800" cap="rnd">
              <a:solidFill>
                <a:srgbClr val="FDDF03"/>
              </a:solidFill>
            </a:ln>
            <a:scene3d>
              <a:camera prst="orthographicFront"/>
              <a:lightRig rig="soft" dir="t"/>
            </a:scene3d>
            <a:sp3d contourW="12700" prstMaterial="plastic">
              <a:bevelT w="69850" h="19050"/>
              <a:bevelB w="38100" h="101600"/>
              <a:contourClr>
                <a:srgbClr val="FDDF03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任意多边形 12"/>
            <p:cNvSpPr/>
            <p:nvPr/>
          </p:nvSpPr>
          <p:spPr>
            <a:xfrm>
              <a:off x="6288480" y="2416467"/>
              <a:ext cx="299147" cy="539826"/>
            </a:xfrm>
            <a:custGeom>
              <a:avLst/>
              <a:gdLst>
                <a:gd name="connsiteX0" fmla="*/ 0 w 299147"/>
                <a:gd name="connsiteY0" fmla="*/ 0 h 539826"/>
                <a:gd name="connsiteX1" fmla="*/ 297456 w 299147"/>
                <a:gd name="connsiteY1" fmla="*/ 165253 h 539826"/>
                <a:gd name="connsiteX2" fmla="*/ 99152 w 299147"/>
                <a:gd name="connsiteY2" fmla="*/ 539826 h 539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99147" h="539826">
                  <a:moveTo>
                    <a:pt x="0" y="0"/>
                  </a:moveTo>
                  <a:cubicBezTo>
                    <a:pt x="140465" y="37641"/>
                    <a:pt x="280931" y="75282"/>
                    <a:pt x="297456" y="165253"/>
                  </a:cubicBezTo>
                  <a:cubicBezTo>
                    <a:pt x="313981" y="255224"/>
                    <a:pt x="206566" y="397525"/>
                    <a:pt x="99152" y="539826"/>
                  </a:cubicBezTo>
                </a:path>
              </a:pathLst>
            </a:custGeom>
            <a:noFill/>
            <a:ln w="50800" cap="rnd">
              <a:solidFill>
                <a:srgbClr val="FDDF03"/>
              </a:solidFill>
            </a:ln>
            <a:scene3d>
              <a:camera prst="orthographicFront"/>
              <a:lightRig rig="soft" dir="t"/>
            </a:scene3d>
            <a:sp3d contourW="12700" prstMaterial="plastic">
              <a:bevelT w="69850" h="19050"/>
              <a:bevelB w="38100" h="101600"/>
              <a:contourClr>
                <a:srgbClr val="FDDF03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20610461">
              <a:off x="6327351" y="2781616"/>
              <a:ext cx="467301" cy="231299"/>
            </a:xfrm>
            <a:custGeom>
              <a:avLst/>
              <a:gdLst>
                <a:gd name="connsiteX0" fmla="*/ 408045 w 807528"/>
                <a:gd name="connsiteY0" fmla="*/ 0 h 340759"/>
                <a:gd name="connsiteX1" fmla="*/ 770124 w 807528"/>
                <a:gd name="connsiteY1" fmla="*/ 120039 h 340759"/>
                <a:gd name="connsiteX2" fmla="*/ 807528 w 807528"/>
                <a:gd name="connsiteY2" fmla="*/ 163008 h 340759"/>
                <a:gd name="connsiteX3" fmla="*/ 801821 w 807528"/>
                <a:gd name="connsiteY3" fmla="*/ 174472 h 340759"/>
                <a:gd name="connsiteX4" fmla="*/ 399483 w 807528"/>
                <a:gd name="connsiteY4" fmla="*/ 340759 h 340759"/>
                <a:gd name="connsiteX5" fmla="*/ 37405 w 807528"/>
                <a:gd name="connsiteY5" fmla="*/ 220720 h 340759"/>
                <a:gd name="connsiteX6" fmla="*/ 0 w 807528"/>
                <a:gd name="connsiteY6" fmla="*/ 177751 h 340759"/>
                <a:gd name="connsiteX7" fmla="*/ 5708 w 807528"/>
                <a:gd name="connsiteY7" fmla="*/ 166287 h 340759"/>
                <a:gd name="connsiteX8" fmla="*/ 408045 w 807528"/>
                <a:gd name="connsiteY8" fmla="*/ 0 h 340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07528" h="340759">
                  <a:moveTo>
                    <a:pt x="408045" y="0"/>
                  </a:moveTo>
                  <a:cubicBezTo>
                    <a:pt x="558768" y="0"/>
                    <a:pt x="691654" y="47616"/>
                    <a:pt x="770124" y="120039"/>
                  </a:cubicBezTo>
                  <a:lnTo>
                    <a:pt x="807528" y="163008"/>
                  </a:lnTo>
                  <a:lnTo>
                    <a:pt x="801821" y="174472"/>
                  </a:lnTo>
                  <a:cubicBezTo>
                    <a:pt x="735534" y="272192"/>
                    <a:pt x="580350" y="340759"/>
                    <a:pt x="399483" y="340759"/>
                  </a:cubicBezTo>
                  <a:cubicBezTo>
                    <a:pt x="248761" y="340759"/>
                    <a:pt x="115874" y="293143"/>
                    <a:pt x="37405" y="220720"/>
                  </a:cubicBezTo>
                  <a:lnTo>
                    <a:pt x="0" y="177751"/>
                  </a:lnTo>
                  <a:lnTo>
                    <a:pt x="5708" y="166287"/>
                  </a:lnTo>
                  <a:cubicBezTo>
                    <a:pt x="71995" y="68567"/>
                    <a:pt x="227178" y="0"/>
                    <a:pt x="408045" y="0"/>
                  </a:cubicBezTo>
                  <a:close/>
                </a:path>
              </a:pathLst>
            </a:custGeom>
            <a:solidFill>
              <a:srgbClr val="8AFA4C"/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五角星 2"/>
            <p:cNvSpPr/>
            <p:nvPr/>
          </p:nvSpPr>
          <p:spPr>
            <a:xfrm rot="7138278">
              <a:off x="6084827" y="2744429"/>
              <a:ext cx="234826" cy="268670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654322 w 918524"/>
                <a:gd name="connsiteY0" fmla="*/ 223173 h 923906"/>
                <a:gd name="connsiteX1" fmla="*/ 916461 w 918524"/>
                <a:gd name="connsiteY1" fmla="*/ 349269 h 923906"/>
                <a:gd name="connsiteX2" fmla="*/ 774876 w 918524"/>
                <a:gd name="connsiteY2" fmla="*/ 613293 h 923906"/>
                <a:gd name="connsiteX3" fmla="*/ 741827 w 918524"/>
                <a:gd name="connsiteY3" fmla="*/ 914398 h 923906"/>
                <a:gd name="connsiteX4" fmla="*/ 459262 w 918524"/>
                <a:gd name="connsiteY4" fmla="*/ 854400 h 923906"/>
                <a:gd name="connsiteX5" fmla="*/ 176697 w 918524"/>
                <a:gd name="connsiteY5" fmla="*/ 914398 h 923906"/>
                <a:gd name="connsiteX6" fmla="*/ 143648 w 918524"/>
                <a:gd name="connsiteY6" fmla="*/ 613293 h 923906"/>
                <a:gd name="connsiteX7" fmla="*/ 2063 w 918524"/>
                <a:gd name="connsiteY7" fmla="*/ 349269 h 923906"/>
                <a:gd name="connsiteX8" fmla="*/ 264202 w 918524"/>
                <a:gd name="connsiteY8" fmla="*/ 223173 h 923906"/>
                <a:gd name="connsiteX9" fmla="*/ 459262 w 918524"/>
                <a:gd name="connsiteY9" fmla="*/ 0 h 923906"/>
                <a:gd name="connsiteX10" fmla="*/ 715845 w 918524"/>
                <a:gd name="connsiteY10" fmla="*/ 284696 h 923906"/>
                <a:gd name="connsiteX0" fmla="*/ 916461 w 918524"/>
                <a:gd name="connsiteY0" fmla="*/ 349269 h 923906"/>
                <a:gd name="connsiteX1" fmla="*/ 774876 w 918524"/>
                <a:gd name="connsiteY1" fmla="*/ 613293 h 923906"/>
                <a:gd name="connsiteX2" fmla="*/ 741827 w 918524"/>
                <a:gd name="connsiteY2" fmla="*/ 914398 h 923906"/>
                <a:gd name="connsiteX3" fmla="*/ 459262 w 918524"/>
                <a:gd name="connsiteY3" fmla="*/ 854400 h 923906"/>
                <a:gd name="connsiteX4" fmla="*/ 176697 w 918524"/>
                <a:gd name="connsiteY4" fmla="*/ 914398 h 923906"/>
                <a:gd name="connsiteX5" fmla="*/ 143648 w 918524"/>
                <a:gd name="connsiteY5" fmla="*/ 613293 h 923906"/>
                <a:gd name="connsiteX6" fmla="*/ 2063 w 918524"/>
                <a:gd name="connsiteY6" fmla="*/ 349269 h 923906"/>
                <a:gd name="connsiteX7" fmla="*/ 264202 w 918524"/>
                <a:gd name="connsiteY7" fmla="*/ 223173 h 923906"/>
                <a:gd name="connsiteX8" fmla="*/ 459262 w 918524"/>
                <a:gd name="connsiteY8" fmla="*/ 0 h 923906"/>
                <a:gd name="connsiteX9" fmla="*/ 715845 w 918524"/>
                <a:gd name="connsiteY9" fmla="*/ 284696 h 923906"/>
                <a:gd name="connsiteX0" fmla="*/ 774876 w 774876"/>
                <a:gd name="connsiteY0" fmla="*/ 613293 h 923906"/>
                <a:gd name="connsiteX1" fmla="*/ 741827 w 774876"/>
                <a:gd name="connsiteY1" fmla="*/ 914398 h 923906"/>
                <a:gd name="connsiteX2" fmla="*/ 459262 w 774876"/>
                <a:gd name="connsiteY2" fmla="*/ 854400 h 923906"/>
                <a:gd name="connsiteX3" fmla="*/ 176697 w 774876"/>
                <a:gd name="connsiteY3" fmla="*/ 914398 h 923906"/>
                <a:gd name="connsiteX4" fmla="*/ 143648 w 774876"/>
                <a:gd name="connsiteY4" fmla="*/ 613293 h 923906"/>
                <a:gd name="connsiteX5" fmla="*/ 2063 w 774876"/>
                <a:gd name="connsiteY5" fmla="*/ 349269 h 923906"/>
                <a:gd name="connsiteX6" fmla="*/ 264202 w 774876"/>
                <a:gd name="connsiteY6" fmla="*/ 223173 h 923906"/>
                <a:gd name="connsiteX7" fmla="*/ 459262 w 774876"/>
                <a:gd name="connsiteY7" fmla="*/ 0 h 923906"/>
                <a:gd name="connsiteX8" fmla="*/ 715845 w 774876"/>
                <a:gd name="connsiteY8" fmla="*/ 284696 h 923906"/>
                <a:gd name="connsiteX0" fmla="*/ 741827 w 741827"/>
                <a:gd name="connsiteY0" fmla="*/ 914398 h 923906"/>
                <a:gd name="connsiteX1" fmla="*/ 459262 w 741827"/>
                <a:gd name="connsiteY1" fmla="*/ 854400 h 923906"/>
                <a:gd name="connsiteX2" fmla="*/ 176697 w 741827"/>
                <a:gd name="connsiteY2" fmla="*/ 914398 h 923906"/>
                <a:gd name="connsiteX3" fmla="*/ 143648 w 741827"/>
                <a:gd name="connsiteY3" fmla="*/ 613293 h 923906"/>
                <a:gd name="connsiteX4" fmla="*/ 2063 w 741827"/>
                <a:gd name="connsiteY4" fmla="*/ 349269 h 923906"/>
                <a:gd name="connsiteX5" fmla="*/ 264202 w 741827"/>
                <a:gd name="connsiteY5" fmla="*/ 223173 h 923906"/>
                <a:gd name="connsiteX6" fmla="*/ 459262 w 741827"/>
                <a:gd name="connsiteY6" fmla="*/ 0 h 923906"/>
                <a:gd name="connsiteX7" fmla="*/ 715845 w 741827"/>
                <a:gd name="connsiteY7" fmla="*/ 284696 h 923906"/>
                <a:gd name="connsiteX0" fmla="*/ 459262 w 715845"/>
                <a:gd name="connsiteY0" fmla="*/ 854400 h 916632"/>
                <a:gd name="connsiteX1" fmla="*/ 176697 w 715845"/>
                <a:gd name="connsiteY1" fmla="*/ 914398 h 916632"/>
                <a:gd name="connsiteX2" fmla="*/ 143648 w 715845"/>
                <a:gd name="connsiteY2" fmla="*/ 613293 h 916632"/>
                <a:gd name="connsiteX3" fmla="*/ 2063 w 715845"/>
                <a:gd name="connsiteY3" fmla="*/ 349269 h 916632"/>
                <a:gd name="connsiteX4" fmla="*/ 264202 w 715845"/>
                <a:gd name="connsiteY4" fmla="*/ 223173 h 916632"/>
                <a:gd name="connsiteX5" fmla="*/ 459262 w 715845"/>
                <a:gd name="connsiteY5" fmla="*/ 0 h 916632"/>
                <a:gd name="connsiteX6" fmla="*/ 715845 w 715845"/>
                <a:gd name="connsiteY6" fmla="*/ 284696 h 916632"/>
                <a:gd name="connsiteX0" fmla="*/ 176697 w 715845"/>
                <a:gd name="connsiteY0" fmla="*/ 914398 h 914398"/>
                <a:gd name="connsiteX1" fmla="*/ 143648 w 715845"/>
                <a:gd name="connsiteY1" fmla="*/ 613293 h 914398"/>
                <a:gd name="connsiteX2" fmla="*/ 2063 w 715845"/>
                <a:gd name="connsiteY2" fmla="*/ 349269 h 914398"/>
                <a:gd name="connsiteX3" fmla="*/ 264202 w 715845"/>
                <a:gd name="connsiteY3" fmla="*/ 223173 h 914398"/>
                <a:gd name="connsiteX4" fmla="*/ 459262 w 715845"/>
                <a:gd name="connsiteY4" fmla="*/ 0 h 914398"/>
                <a:gd name="connsiteX5" fmla="*/ 715845 w 715845"/>
                <a:gd name="connsiteY5" fmla="*/ 284696 h 914398"/>
                <a:gd name="connsiteX0" fmla="*/ 143648 w 715845"/>
                <a:gd name="connsiteY0" fmla="*/ 613293 h 613293"/>
                <a:gd name="connsiteX1" fmla="*/ 2063 w 715845"/>
                <a:gd name="connsiteY1" fmla="*/ 349269 h 613293"/>
                <a:gd name="connsiteX2" fmla="*/ 264202 w 715845"/>
                <a:gd name="connsiteY2" fmla="*/ 223173 h 613293"/>
                <a:gd name="connsiteX3" fmla="*/ 459262 w 715845"/>
                <a:gd name="connsiteY3" fmla="*/ 0 h 613293"/>
                <a:gd name="connsiteX4" fmla="*/ 715845 w 715845"/>
                <a:gd name="connsiteY4" fmla="*/ 284696 h 613293"/>
                <a:gd name="connsiteX0" fmla="*/ 0 w 713782"/>
                <a:gd name="connsiteY0" fmla="*/ 349269 h 349269"/>
                <a:gd name="connsiteX1" fmla="*/ 262139 w 713782"/>
                <a:gd name="connsiteY1" fmla="*/ 223173 h 349269"/>
                <a:gd name="connsiteX2" fmla="*/ 457199 w 713782"/>
                <a:gd name="connsiteY2" fmla="*/ 0 h 349269"/>
                <a:gd name="connsiteX3" fmla="*/ 713782 w 713782"/>
                <a:gd name="connsiteY3" fmla="*/ 284696 h 349269"/>
                <a:gd name="connsiteX0" fmla="*/ 0 w 457199"/>
                <a:gd name="connsiteY0" fmla="*/ 349269 h 349269"/>
                <a:gd name="connsiteX1" fmla="*/ 262139 w 457199"/>
                <a:gd name="connsiteY1" fmla="*/ 223173 h 349269"/>
                <a:gd name="connsiteX2" fmla="*/ 457199 w 457199"/>
                <a:gd name="connsiteY2" fmla="*/ 0 h 349269"/>
                <a:gd name="connsiteX0" fmla="*/ 0 w 195060"/>
                <a:gd name="connsiteY0" fmla="*/ 223173 h 223173"/>
                <a:gd name="connsiteX1" fmla="*/ 195060 w 195060"/>
                <a:gd name="connsiteY1" fmla="*/ 0 h 223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5060" h="223173">
                  <a:moveTo>
                    <a:pt x="0" y="223173"/>
                  </a:moveTo>
                  <a:cubicBezTo>
                    <a:pt x="76200" y="164962"/>
                    <a:pt x="130040" y="0"/>
                    <a:pt x="195060" y="0"/>
                  </a:cubicBezTo>
                </a:path>
              </a:pathLst>
            </a:custGeom>
            <a:noFill/>
            <a:ln w="63500" cap="rnd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任意多边形 15"/>
            <p:cNvSpPr/>
            <p:nvPr/>
          </p:nvSpPr>
          <p:spPr>
            <a:xfrm>
              <a:off x="4909575" y="3275667"/>
              <a:ext cx="302010" cy="193710"/>
            </a:xfrm>
            <a:custGeom>
              <a:avLst/>
              <a:gdLst>
                <a:gd name="connsiteX0" fmla="*/ 408045 w 807528"/>
                <a:gd name="connsiteY0" fmla="*/ 0 h 340759"/>
                <a:gd name="connsiteX1" fmla="*/ 770124 w 807528"/>
                <a:gd name="connsiteY1" fmla="*/ 120039 h 340759"/>
                <a:gd name="connsiteX2" fmla="*/ 807528 w 807528"/>
                <a:gd name="connsiteY2" fmla="*/ 163008 h 340759"/>
                <a:gd name="connsiteX3" fmla="*/ 801821 w 807528"/>
                <a:gd name="connsiteY3" fmla="*/ 174472 h 340759"/>
                <a:gd name="connsiteX4" fmla="*/ 399483 w 807528"/>
                <a:gd name="connsiteY4" fmla="*/ 340759 h 340759"/>
                <a:gd name="connsiteX5" fmla="*/ 37405 w 807528"/>
                <a:gd name="connsiteY5" fmla="*/ 220720 h 340759"/>
                <a:gd name="connsiteX6" fmla="*/ 0 w 807528"/>
                <a:gd name="connsiteY6" fmla="*/ 177751 h 340759"/>
                <a:gd name="connsiteX7" fmla="*/ 5708 w 807528"/>
                <a:gd name="connsiteY7" fmla="*/ 166287 h 340759"/>
                <a:gd name="connsiteX8" fmla="*/ 408045 w 807528"/>
                <a:gd name="connsiteY8" fmla="*/ 0 h 340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07528" h="340759">
                  <a:moveTo>
                    <a:pt x="408045" y="0"/>
                  </a:moveTo>
                  <a:cubicBezTo>
                    <a:pt x="558768" y="0"/>
                    <a:pt x="691654" y="47616"/>
                    <a:pt x="770124" y="120039"/>
                  </a:cubicBezTo>
                  <a:lnTo>
                    <a:pt x="807528" y="163008"/>
                  </a:lnTo>
                  <a:lnTo>
                    <a:pt x="801821" y="174472"/>
                  </a:lnTo>
                  <a:cubicBezTo>
                    <a:pt x="735534" y="272192"/>
                    <a:pt x="580350" y="340759"/>
                    <a:pt x="399483" y="340759"/>
                  </a:cubicBezTo>
                  <a:cubicBezTo>
                    <a:pt x="248761" y="340759"/>
                    <a:pt x="115874" y="293143"/>
                    <a:pt x="37405" y="220720"/>
                  </a:cubicBezTo>
                  <a:lnTo>
                    <a:pt x="0" y="177751"/>
                  </a:lnTo>
                  <a:lnTo>
                    <a:pt x="5708" y="166287"/>
                  </a:lnTo>
                  <a:cubicBezTo>
                    <a:pt x="71995" y="68567"/>
                    <a:pt x="227178" y="0"/>
                    <a:pt x="408045" y="0"/>
                  </a:cubicBezTo>
                  <a:close/>
                </a:path>
              </a:pathLst>
            </a:custGeom>
            <a:solidFill>
              <a:srgbClr val="8AFA4C"/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3820380">
              <a:off x="5144154" y="3137501"/>
              <a:ext cx="293117" cy="188006"/>
            </a:xfrm>
            <a:custGeom>
              <a:avLst/>
              <a:gdLst>
                <a:gd name="connsiteX0" fmla="*/ 408045 w 807528"/>
                <a:gd name="connsiteY0" fmla="*/ 0 h 340759"/>
                <a:gd name="connsiteX1" fmla="*/ 770124 w 807528"/>
                <a:gd name="connsiteY1" fmla="*/ 120039 h 340759"/>
                <a:gd name="connsiteX2" fmla="*/ 807528 w 807528"/>
                <a:gd name="connsiteY2" fmla="*/ 163008 h 340759"/>
                <a:gd name="connsiteX3" fmla="*/ 801821 w 807528"/>
                <a:gd name="connsiteY3" fmla="*/ 174472 h 340759"/>
                <a:gd name="connsiteX4" fmla="*/ 399483 w 807528"/>
                <a:gd name="connsiteY4" fmla="*/ 340759 h 340759"/>
                <a:gd name="connsiteX5" fmla="*/ 37405 w 807528"/>
                <a:gd name="connsiteY5" fmla="*/ 220720 h 340759"/>
                <a:gd name="connsiteX6" fmla="*/ 0 w 807528"/>
                <a:gd name="connsiteY6" fmla="*/ 177751 h 340759"/>
                <a:gd name="connsiteX7" fmla="*/ 5708 w 807528"/>
                <a:gd name="connsiteY7" fmla="*/ 166287 h 340759"/>
                <a:gd name="connsiteX8" fmla="*/ 408045 w 807528"/>
                <a:gd name="connsiteY8" fmla="*/ 0 h 340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07528" h="340759">
                  <a:moveTo>
                    <a:pt x="408045" y="0"/>
                  </a:moveTo>
                  <a:cubicBezTo>
                    <a:pt x="558768" y="0"/>
                    <a:pt x="691654" y="47616"/>
                    <a:pt x="770124" y="120039"/>
                  </a:cubicBezTo>
                  <a:lnTo>
                    <a:pt x="807528" y="163008"/>
                  </a:lnTo>
                  <a:lnTo>
                    <a:pt x="801821" y="174472"/>
                  </a:lnTo>
                  <a:cubicBezTo>
                    <a:pt x="735534" y="272192"/>
                    <a:pt x="580350" y="340759"/>
                    <a:pt x="399483" y="340759"/>
                  </a:cubicBezTo>
                  <a:cubicBezTo>
                    <a:pt x="248761" y="340759"/>
                    <a:pt x="115874" y="293143"/>
                    <a:pt x="37405" y="220720"/>
                  </a:cubicBezTo>
                  <a:lnTo>
                    <a:pt x="0" y="177751"/>
                  </a:lnTo>
                  <a:lnTo>
                    <a:pt x="5708" y="166287"/>
                  </a:lnTo>
                  <a:cubicBezTo>
                    <a:pt x="71995" y="68567"/>
                    <a:pt x="227178" y="0"/>
                    <a:pt x="408045" y="0"/>
                  </a:cubicBezTo>
                  <a:close/>
                </a:path>
              </a:pathLst>
            </a:custGeom>
            <a:solidFill>
              <a:srgbClr val="3FA705"/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5324598" y="2292513"/>
              <a:ext cx="744731" cy="66621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altLang="zh-CN" sz="4400" dirty="0" smtClean="0">
                  <a:ln w="25400">
                    <a:solidFill>
                      <a:srgbClr val="FC9204"/>
                    </a:solidFill>
                  </a:ln>
                  <a:solidFill>
                    <a:schemeClr val="bg1"/>
                  </a:solidFill>
                  <a:latin typeface="Impact" panose="020B0806030902050204" pitchFamily="34" charset="0"/>
                  <a:ea typeface="方正超粗黑简体" panose="03000509000000000000" pitchFamily="65" charset="-122"/>
                </a:rPr>
                <a:t>01</a:t>
              </a:r>
              <a:endParaRPr lang="zh-CN" altLang="en-US" sz="4400" dirty="0">
                <a:ln w="25400">
                  <a:solidFill>
                    <a:srgbClr val="FC9204"/>
                  </a:solidFill>
                </a:ln>
                <a:solidFill>
                  <a:schemeClr val="bg1"/>
                </a:solidFill>
                <a:latin typeface="Impact" panose="020B0806030902050204" pitchFamily="34" charset="0"/>
                <a:ea typeface="方正超粗黑简体" panose="03000509000000000000" pitchFamily="65" charset="-122"/>
              </a:endParaRPr>
            </a:p>
          </p:txBody>
        </p:sp>
      </p:grpSp>
      <p:grpSp>
        <p:nvGrpSpPr>
          <p:cNvPr id="19" name="组合 21"/>
          <p:cNvGrpSpPr/>
          <p:nvPr/>
        </p:nvGrpSpPr>
        <p:grpSpPr>
          <a:xfrm rot="2481743">
            <a:off x="1582983" y="4958268"/>
            <a:ext cx="2478436" cy="1912048"/>
            <a:chOff x="4640063" y="1813835"/>
            <a:chExt cx="2154589" cy="1655542"/>
          </a:xfrm>
        </p:grpSpPr>
        <p:sp>
          <p:nvSpPr>
            <p:cNvPr id="23" name="五角星 2"/>
            <p:cNvSpPr/>
            <p:nvPr/>
          </p:nvSpPr>
          <p:spPr>
            <a:xfrm rot="20227648">
              <a:off x="4851510" y="1823391"/>
              <a:ext cx="1571083" cy="1580289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rgbClr val="C4EF39"/>
            </a:solidFill>
            <a:ln w="63500">
              <a:noFill/>
            </a:ln>
            <a:effectLst>
              <a:outerShdw blurRad="190500" dist="63500" dir="5400000" algn="t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五角星 2"/>
            <p:cNvSpPr/>
            <p:nvPr/>
          </p:nvSpPr>
          <p:spPr>
            <a:xfrm rot="20227648">
              <a:off x="4843841" y="1813835"/>
              <a:ext cx="1571083" cy="1580289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rgbClr val="FDDF03"/>
            </a:solidFill>
            <a:ln w="25400">
              <a:solidFill>
                <a:schemeClr val="bg1"/>
              </a:solidFill>
            </a:ln>
            <a:effectLst>
              <a:innerShdw blurRad="368300">
                <a:srgbClr val="F4B502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五角星 2"/>
            <p:cNvSpPr/>
            <p:nvPr/>
          </p:nvSpPr>
          <p:spPr>
            <a:xfrm rot="20463093">
              <a:off x="4926374" y="2194893"/>
              <a:ext cx="563426" cy="430419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654322 w 918524"/>
                <a:gd name="connsiteY0" fmla="*/ 223173 h 923906"/>
                <a:gd name="connsiteX1" fmla="*/ 916461 w 918524"/>
                <a:gd name="connsiteY1" fmla="*/ 349269 h 923906"/>
                <a:gd name="connsiteX2" fmla="*/ 774876 w 918524"/>
                <a:gd name="connsiteY2" fmla="*/ 613293 h 923906"/>
                <a:gd name="connsiteX3" fmla="*/ 741827 w 918524"/>
                <a:gd name="connsiteY3" fmla="*/ 914398 h 923906"/>
                <a:gd name="connsiteX4" fmla="*/ 459262 w 918524"/>
                <a:gd name="connsiteY4" fmla="*/ 854400 h 923906"/>
                <a:gd name="connsiteX5" fmla="*/ 176697 w 918524"/>
                <a:gd name="connsiteY5" fmla="*/ 914398 h 923906"/>
                <a:gd name="connsiteX6" fmla="*/ 143648 w 918524"/>
                <a:gd name="connsiteY6" fmla="*/ 613293 h 923906"/>
                <a:gd name="connsiteX7" fmla="*/ 2063 w 918524"/>
                <a:gd name="connsiteY7" fmla="*/ 349269 h 923906"/>
                <a:gd name="connsiteX8" fmla="*/ 264202 w 918524"/>
                <a:gd name="connsiteY8" fmla="*/ 223173 h 923906"/>
                <a:gd name="connsiteX9" fmla="*/ 459262 w 918524"/>
                <a:gd name="connsiteY9" fmla="*/ 0 h 923906"/>
                <a:gd name="connsiteX10" fmla="*/ 715845 w 918524"/>
                <a:gd name="connsiteY10" fmla="*/ 284696 h 923906"/>
                <a:gd name="connsiteX0" fmla="*/ 916461 w 918524"/>
                <a:gd name="connsiteY0" fmla="*/ 349269 h 923906"/>
                <a:gd name="connsiteX1" fmla="*/ 774876 w 918524"/>
                <a:gd name="connsiteY1" fmla="*/ 613293 h 923906"/>
                <a:gd name="connsiteX2" fmla="*/ 741827 w 918524"/>
                <a:gd name="connsiteY2" fmla="*/ 914398 h 923906"/>
                <a:gd name="connsiteX3" fmla="*/ 459262 w 918524"/>
                <a:gd name="connsiteY3" fmla="*/ 854400 h 923906"/>
                <a:gd name="connsiteX4" fmla="*/ 176697 w 918524"/>
                <a:gd name="connsiteY4" fmla="*/ 914398 h 923906"/>
                <a:gd name="connsiteX5" fmla="*/ 143648 w 918524"/>
                <a:gd name="connsiteY5" fmla="*/ 613293 h 923906"/>
                <a:gd name="connsiteX6" fmla="*/ 2063 w 918524"/>
                <a:gd name="connsiteY6" fmla="*/ 349269 h 923906"/>
                <a:gd name="connsiteX7" fmla="*/ 264202 w 918524"/>
                <a:gd name="connsiteY7" fmla="*/ 223173 h 923906"/>
                <a:gd name="connsiteX8" fmla="*/ 459262 w 918524"/>
                <a:gd name="connsiteY8" fmla="*/ 0 h 923906"/>
                <a:gd name="connsiteX9" fmla="*/ 715845 w 918524"/>
                <a:gd name="connsiteY9" fmla="*/ 284696 h 923906"/>
                <a:gd name="connsiteX0" fmla="*/ 774876 w 774876"/>
                <a:gd name="connsiteY0" fmla="*/ 613293 h 923906"/>
                <a:gd name="connsiteX1" fmla="*/ 741827 w 774876"/>
                <a:gd name="connsiteY1" fmla="*/ 914398 h 923906"/>
                <a:gd name="connsiteX2" fmla="*/ 459262 w 774876"/>
                <a:gd name="connsiteY2" fmla="*/ 854400 h 923906"/>
                <a:gd name="connsiteX3" fmla="*/ 176697 w 774876"/>
                <a:gd name="connsiteY3" fmla="*/ 914398 h 923906"/>
                <a:gd name="connsiteX4" fmla="*/ 143648 w 774876"/>
                <a:gd name="connsiteY4" fmla="*/ 613293 h 923906"/>
                <a:gd name="connsiteX5" fmla="*/ 2063 w 774876"/>
                <a:gd name="connsiteY5" fmla="*/ 349269 h 923906"/>
                <a:gd name="connsiteX6" fmla="*/ 264202 w 774876"/>
                <a:gd name="connsiteY6" fmla="*/ 223173 h 923906"/>
                <a:gd name="connsiteX7" fmla="*/ 459262 w 774876"/>
                <a:gd name="connsiteY7" fmla="*/ 0 h 923906"/>
                <a:gd name="connsiteX8" fmla="*/ 715845 w 774876"/>
                <a:gd name="connsiteY8" fmla="*/ 284696 h 923906"/>
                <a:gd name="connsiteX0" fmla="*/ 741827 w 741827"/>
                <a:gd name="connsiteY0" fmla="*/ 914398 h 923906"/>
                <a:gd name="connsiteX1" fmla="*/ 459262 w 741827"/>
                <a:gd name="connsiteY1" fmla="*/ 854400 h 923906"/>
                <a:gd name="connsiteX2" fmla="*/ 176697 w 741827"/>
                <a:gd name="connsiteY2" fmla="*/ 914398 h 923906"/>
                <a:gd name="connsiteX3" fmla="*/ 143648 w 741827"/>
                <a:gd name="connsiteY3" fmla="*/ 613293 h 923906"/>
                <a:gd name="connsiteX4" fmla="*/ 2063 w 741827"/>
                <a:gd name="connsiteY4" fmla="*/ 349269 h 923906"/>
                <a:gd name="connsiteX5" fmla="*/ 264202 w 741827"/>
                <a:gd name="connsiteY5" fmla="*/ 223173 h 923906"/>
                <a:gd name="connsiteX6" fmla="*/ 459262 w 741827"/>
                <a:gd name="connsiteY6" fmla="*/ 0 h 923906"/>
                <a:gd name="connsiteX7" fmla="*/ 715845 w 741827"/>
                <a:gd name="connsiteY7" fmla="*/ 284696 h 923906"/>
                <a:gd name="connsiteX0" fmla="*/ 459262 w 715845"/>
                <a:gd name="connsiteY0" fmla="*/ 854400 h 916632"/>
                <a:gd name="connsiteX1" fmla="*/ 176697 w 715845"/>
                <a:gd name="connsiteY1" fmla="*/ 914398 h 916632"/>
                <a:gd name="connsiteX2" fmla="*/ 143648 w 715845"/>
                <a:gd name="connsiteY2" fmla="*/ 613293 h 916632"/>
                <a:gd name="connsiteX3" fmla="*/ 2063 w 715845"/>
                <a:gd name="connsiteY3" fmla="*/ 349269 h 916632"/>
                <a:gd name="connsiteX4" fmla="*/ 264202 w 715845"/>
                <a:gd name="connsiteY4" fmla="*/ 223173 h 916632"/>
                <a:gd name="connsiteX5" fmla="*/ 459262 w 715845"/>
                <a:gd name="connsiteY5" fmla="*/ 0 h 916632"/>
                <a:gd name="connsiteX6" fmla="*/ 715845 w 715845"/>
                <a:gd name="connsiteY6" fmla="*/ 284696 h 916632"/>
                <a:gd name="connsiteX0" fmla="*/ 176697 w 715845"/>
                <a:gd name="connsiteY0" fmla="*/ 914398 h 914398"/>
                <a:gd name="connsiteX1" fmla="*/ 143648 w 715845"/>
                <a:gd name="connsiteY1" fmla="*/ 613293 h 914398"/>
                <a:gd name="connsiteX2" fmla="*/ 2063 w 715845"/>
                <a:gd name="connsiteY2" fmla="*/ 349269 h 914398"/>
                <a:gd name="connsiteX3" fmla="*/ 264202 w 715845"/>
                <a:gd name="connsiteY3" fmla="*/ 223173 h 914398"/>
                <a:gd name="connsiteX4" fmla="*/ 459262 w 715845"/>
                <a:gd name="connsiteY4" fmla="*/ 0 h 914398"/>
                <a:gd name="connsiteX5" fmla="*/ 715845 w 715845"/>
                <a:gd name="connsiteY5" fmla="*/ 284696 h 914398"/>
                <a:gd name="connsiteX0" fmla="*/ 143648 w 715845"/>
                <a:gd name="connsiteY0" fmla="*/ 613293 h 613293"/>
                <a:gd name="connsiteX1" fmla="*/ 2063 w 715845"/>
                <a:gd name="connsiteY1" fmla="*/ 349269 h 613293"/>
                <a:gd name="connsiteX2" fmla="*/ 264202 w 715845"/>
                <a:gd name="connsiteY2" fmla="*/ 223173 h 613293"/>
                <a:gd name="connsiteX3" fmla="*/ 459262 w 715845"/>
                <a:gd name="connsiteY3" fmla="*/ 0 h 613293"/>
                <a:gd name="connsiteX4" fmla="*/ 715845 w 715845"/>
                <a:gd name="connsiteY4" fmla="*/ 284696 h 613293"/>
                <a:gd name="connsiteX0" fmla="*/ 0 w 713782"/>
                <a:gd name="connsiteY0" fmla="*/ 349269 h 349269"/>
                <a:gd name="connsiteX1" fmla="*/ 262139 w 713782"/>
                <a:gd name="connsiteY1" fmla="*/ 223173 h 349269"/>
                <a:gd name="connsiteX2" fmla="*/ 457199 w 713782"/>
                <a:gd name="connsiteY2" fmla="*/ 0 h 349269"/>
                <a:gd name="connsiteX3" fmla="*/ 713782 w 713782"/>
                <a:gd name="connsiteY3" fmla="*/ 284696 h 349269"/>
                <a:gd name="connsiteX0" fmla="*/ 0 w 457199"/>
                <a:gd name="connsiteY0" fmla="*/ 349269 h 349269"/>
                <a:gd name="connsiteX1" fmla="*/ 262139 w 457199"/>
                <a:gd name="connsiteY1" fmla="*/ 223173 h 349269"/>
                <a:gd name="connsiteX2" fmla="*/ 457199 w 457199"/>
                <a:gd name="connsiteY2" fmla="*/ 0 h 349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57199" h="349269">
                  <a:moveTo>
                    <a:pt x="0" y="349269"/>
                  </a:moveTo>
                  <a:cubicBezTo>
                    <a:pt x="20092" y="284249"/>
                    <a:pt x="185939" y="281384"/>
                    <a:pt x="262139" y="223173"/>
                  </a:cubicBezTo>
                  <a:cubicBezTo>
                    <a:pt x="338339" y="164962"/>
                    <a:pt x="392179" y="0"/>
                    <a:pt x="457199" y="0"/>
                  </a:cubicBezTo>
                </a:path>
              </a:pathLst>
            </a:custGeom>
            <a:noFill/>
            <a:ln w="63500" cap="rnd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>
              <a:off x="5086277" y="1951851"/>
              <a:ext cx="732999" cy="499698"/>
            </a:xfrm>
            <a:custGeom>
              <a:avLst/>
              <a:gdLst>
                <a:gd name="connsiteX0" fmla="*/ 0 w 895738"/>
                <a:gd name="connsiteY0" fmla="*/ 499698 h 499698"/>
                <a:gd name="connsiteX1" fmla="*/ 242595 w 895738"/>
                <a:gd name="connsiteY1" fmla="*/ 79820 h 499698"/>
                <a:gd name="connsiteX2" fmla="*/ 625151 w 895738"/>
                <a:gd name="connsiteY2" fmla="*/ 5175 h 499698"/>
                <a:gd name="connsiteX3" fmla="*/ 895738 w 895738"/>
                <a:gd name="connsiteY3" fmla="*/ 154465 h 499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95738" h="499698">
                  <a:moveTo>
                    <a:pt x="0" y="499698"/>
                  </a:moveTo>
                  <a:cubicBezTo>
                    <a:pt x="69201" y="330969"/>
                    <a:pt x="138403" y="162240"/>
                    <a:pt x="242595" y="79820"/>
                  </a:cubicBezTo>
                  <a:cubicBezTo>
                    <a:pt x="346787" y="-2600"/>
                    <a:pt x="516294" y="-7266"/>
                    <a:pt x="625151" y="5175"/>
                  </a:cubicBezTo>
                  <a:cubicBezTo>
                    <a:pt x="734008" y="17616"/>
                    <a:pt x="814873" y="86040"/>
                    <a:pt x="895738" y="154465"/>
                  </a:cubicBezTo>
                </a:path>
              </a:pathLst>
            </a:custGeom>
            <a:noFill/>
            <a:ln w="50800" cap="rnd">
              <a:solidFill>
                <a:srgbClr val="92D050"/>
              </a:solidFill>
            </a:ln>
            <a:scene3d>
              <a:camera prst="orthographicFront"/>
              <a:lightRig rig="soft" dir="t"/>
            </a:scene3d>
            <a:sp3d contourW="12700" prstMaterial="plastic">
              <a:bevelT w="69850" h="19050"/>
              <a:bevelB w="38100" h="101600"/>
              <a:contourClr>
                <a:srgbClr val="92D050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任意多边形 26"/>
            <p:cNvSpPr/>
            <p:nvPr/>
          </p:nvSpPr>
          <p:spPr>
            <a:xfrm>
              <a:off x="4640063" y="2334256"/>
              <a:ext cx="467301" cy="231299"/>
            </a:xfrm>
            <a:custGeom>
              <a:avLst/>
              <a:gdLst>
                <a:gd name="connsiteX0" fmla="*/ 408045 w 807528"/>
                <a:gd name="connsiteY0" fmla="*/ 0 h 340759"/>
                <a:gd name="connsiteX1" fmla="*/ 770124 w 807528"/>
                <a:gd name="connsiteY1" fmla="*/ 120039 h 340759"/>
                <a:gd name="connsiteX2" fmla="*/ 807528 w 807528"/>
                <a:gd name="connsiteY2" fmla="*/ 163008 h 340759"/>
                <a:gd name="connsiteX3" fmla="*/ 801821 w 807528"/>
                <a:gd name="connsiteY3" fmla="*/ 174472 h 340759"/>
                <a:gd name="connsiteX4" fmla="*/ 399483 w 807528"/>
                <a:gd name="connsiteY4" fmla="*/ 340759 h 340759"/>
                <a:gd name="connsiteX5" fmla="*/ 37405 w 807528"/>
                <a:gd name="connsiteY5" fmla="*/ 220720 h 340759"/>
                <a:gd name="connsiteX6" fmla="*/ 0 w 807528"/>
                <a:gd name="connsiteY6" fmla="*/ 177751 h 340759"/>
                <a:gd name="connsiteX7" fmla="*/ 5708 w 807528"/>
                <a:gd name="connsiteY7" fmla="*/ 166287 h 340759"/>
                <a:gd name="connsiteX8" fmla="*/ 408045 w 807528"/>
                <a:gd name="connsiteY8" fmla="*/ 0 h 340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07528" h="340759">
                  <a:moveTo>
                    <a:pt x="408045" y="0"/>
                  </a:moveTo>
                  <a:cubicBezTo>
                    <a:pt x="558768" y="0"/>
                    <a:pt x="691654" y="47616"/>
                    <a:pt x="770124" y="120039"/>
                  </a:cubicBezTo>
                  <a:lnTo>
                    <a:pt x="807528" y="163008"/>
                  </a:lnTo>
                  <a:lnTo>
                    <a:pt x="801821" y="174472"/>
                  </a:lnTo>
                  <a:cubicBezTo>
                    <a:pt x="735534" y="272192"/>
                    <a:pt x="580350" y="340759"/>
                    <a:pt x="399483" y="340759"/>
                  </a:cubicBezTo>
                  <a:cubicBezTo>
                    <a:pt x="248761" y="340759"/>
                    <a:pt x="115874" y="293143"/>
                    <a:pt x="37405" y="220720"/>
                  </a:cubicBezTo>
                  <a:lnTo>
                    <a:pt x="0" y="177751"/>
                  </a:lnTo>
                  <a:lnTo>
                    <a:pt x="5708" y="166287"/>
                  </a:lnTo>
                  <a:cubicBezTo>
                    <a:pt x="71995" y="68567"/>
                    <a:pt x="227178" y="0"/>
                    <a:pt x="408045" y="0"/>
                  </a:cubicBezTo>
                  <a:close/>
                </a:path>
              </a:pathLst>
            </a:custGeom>
            <a:solidFill>
              <a:srgbClr val="3FA705"/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任意多边形 27"/>
            <p:cNvSpPr/>
            <p:nvPr/>
          </p:nvSpPr>
          <p:spPr>
            <a:xfrm rot="2733597">
              <a:off x="4715345" y="2211235"/>
              <a:ext cx="467301" cy="231299"/>
            </a:xfrm>
            <a:custGeom>
              <a:avLst/>
              <a:gdLst>
                <a:gd name="connsiteX0" fmla="*/ 408045 w 807528"/>
                <a:gd name="connsiteY0" fmla="*/ 0 h 340759"/>
                <a:gd name="connsiteX1" fmla="*/ 770124 w 807528"/>
                <a:gd name="connsiteY1" fmla="*/ 120039 h 340759"/>
                <a:gd name="connsiteX2" fmla="*/ 807528 w 807528"/>
                <a:gd name="connsiteY2" fmla="*/ 163008 h 340759"/>
                <a:gd name="connsiteX3" fmla="*/ 801821 w 807528"/>
                <a:gd name="connsiteY3" fmla="*/ 174472 h 340759"/>
                <a:gd name="connsiteX4" fmla="*/ 399483 w 807528"/>
                <a:gd name="connsiteY4" fmla="*/ 340759 h 340759"/>
                <a:gd name="connsiteX5" fmla="*/ 37405 w 807528"/>
                <a:gd name="connsiteY5" fmla="*/ 220720 h 340759"/>
                <a:gd name="connsiteX6" fmla="*/ 0 w 807528"/>
                <a:gd name="connsiteY6" fmla="*/ 177751 h 340759"/>
                <a:gd name="connsiteX7" fmla="*/ 5708 w 807528"/>
                <a:gd name="connsiteY7" fmla="*/ 166287 h 340759"/>
                <a:gd name="connsiteX8" fmla="*/ 408045 w 807528"/>
                <a:gd name="connsiteY8" fmla="*/ 0 h 340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07528" h="340759">
                  <a:moveTo>
                    <a:pt x="408045" y="0"/>
                  </a:moveTo>
                  <a:cubicBezTo>
                    <a:pt x="558768" y="0"/>
                    <a:pt x="691654" y="47616"/>
                    <a:pt x="770124" y="120039"/>
                  </a:cubicBezTo>
                  <a:lnTo>
                    <a:pt x="807528" y="163008"/>
                  </a:lnTo>
                  <a:lnTo>
                    <a:pt x="801821" y="174472"/>
                  </a:lnTo>
                  <a:cubicBezTo>
                    <a:pt x="735534" y="272192"/>
                    <a:pt x="580350" y="340759"/>
                    <a:pt x="399483" y="340759"/>
                  </a:cubicBezTo>
                  <a:cubicBezTo>
                    <a:pt x="248761" y="340759"/>
                    <a:pt x="115874" y="293143"/>
                    <a:pt x="37405" y="220720"/>
                  </a:cubicBezTo>
                  <a:lnTo>
                    <a:pt x="0" y="177751"/>
                  </a:lnTo>
                  <a:lnTo>
                    <a:pt x="5708" y="166287"/>
                  </a:lnTo>
                  <a:cubicBezTo>
                    <a:pt x="71995" y="68567"/>
                    <a:pt x="227178" y="0"/>
                    <a:pt x="408045" y="0"/>
                  </a:cubicBezTo>
                  <a:close/>
                </a:path>
              </a:pathLst>
            </a:custGeom>
            <a:solidFill>
              <a:srgbClr val="8AFA4C"/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>
              <a:off x="5054178" y="2956295"/>
              <a:ext cx="1189822" cy="462707"/>
            </a:xfrm>
            <a:custGeom>
              <a:avLst/>
              <a:gdLst>
                <a:gd name="connsiteX0" fmla="*/ 0 w 1244906"/>
                <a:gd name="connsiteY0" fmla="*/ 0 h 526264"/>
                <a:gd name="connsiteX1" fmla="*/ 165253 w 1244906"/>
                <a:gd name="connsiteY1" fmla="*/ 429658 h 526264"/>
                <a:gd name="connsiteX2" fmla="*/ 760163 w 1244906"/>
                <a:gd name="connsiteY2" fmla="*/ 517793 h 526264"/>
                <a:gd name="connsiteX3" fmla="*/ 1244906 w 1244906"/>
                <a:gd name="connsiteY3" fmla="*/ 286438 h 526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4906" h="526264">
                  <a:moveTo>
                    <a:pt x="0" y="0"/>
                  </a:moveTo>
                  <a:cubicBezTo>
                    <a:pt x="19279" y="171679"/>
                    <a:pt x="38559" y="343359"/>
                    <a:pt x="165253" y="429658"/>
                  </a:cubicBezTo>
                  <a:cubicBezTo>
                    <a:pt x="291947" y="515957"/>
                    <a:pt x="580221" y="541663"/>
                    <a:pt x="760163" y="517793"/>
                  </a:cubicBezTo>
                  <a:cubicBezTo>
                    <a:pt x="940105" y="493923"/>
                    <a:pt x="1092505" y="390180"/>
                    <a:pt x="1244906" y="286438"/>
                  </a:cubicBezTo>
                </a:path>
              </a:pathLst>
            </a:custGeom>
            <a:noFill/>
            <a:ln w="50800" cap="rnd">
              <a:solidFill>
                <a:srgbClr val="92D050"/>
              </a:solidFill>
            </a:ln>
            <a:scene3d>
              <a:camera prst="orthographicFront"/>
              <a:lightRig rig="soft" dir="t"/>
            </a:scene3d>
            <a:sp3d contourW="12700" prstMaterial="plastic">
              <a:bevelT w="69850" h="19050"/>
              <a:bevelB w="38100" h="101600"/>
              <a:contourClr>
                <a:srgbClr val="81C147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任意多边形 29"/>
            <p:cNvSpPr/>
            <p:nvPr/>
          </p:nvSpPr>
          <p:spPr>
            <a:xfrm>
              <a:off x="6288480" y="2416467"/>
              <a:ext cx="299147" cy="539826"/>
            </a:xfrm>
            <a:custGeom>
              <a:avLst/>
              <a:gdLst>
                <a:gd name="connsiteX0" fmla="*/ 0 w 299147"/>
                <a:gd name="connsiteY0" fmla="*/ 0 h 539826"/>
                <a:gd name="connsiteX1" fmla="*/ 297456 w 299147"/>
                <a:gd name="connsiteY1" fmla="*/ 165253 h 539826"/>
                <a:gd name="connsiteX2" fmla="*/ 99152 w 299147"/>
                <a:gd name="connsiteY2" fmla="*/ 539826 h 539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99147" h="539826">
                  <a:moveTo>
                    <a:pt x="0" y="0"/>
                  </a:moveTo>
                  <a:cubicBezTo>
                    <a:pt x="140465" y="37641"/>
                    <a:pt x="280931" y="75282"/>
                    <a:pt x="297456" y="165253"/>
                  </a:cubicBezTo>
                  <a:cubicBezTo>
                    <a:pt x="313981" y="255224"/>
                    <a:pt x="206566" y="397525"/>
                    <a:pt x="99152" y="539826"/>
                  </a:cubicBezTo>
                </a:path>
              </a:pathLst>
            </a:custGeom>
            <a:noFill/>
            <a:ln w="50800" cap="rnd">
              <a:solidFill>
                <a:srgbClr val="92D050"/>
              </a:solidFill>
            </a:ln>
            <a:scene3d>
              <a:camera prst="orthographicFront"/>
              <a:lightRig rig="soft" dir="t"/>
            </a:scene3d>
            <a:sp3d contourW="12700" prstMaterial="plastic">
              <a:bevelT w="69850" h="19050"/>
              <a:bevelB w="38100" h="101600"/>
              <a:contourClr>
                <a:srgbClr val="97BF17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任意多边形 30"/>
            <p:cNvSpPr/>
            <p:nvPr/>
          </p:nvSpPr>
          <p:spPr>
            <a:xfrm rot="20610461">
              <a:off x="6327351" y="2781616"/>
              <a:ext cx="467301" cy="231299"/>
            </a:xfrm>
            <a:custGeom>
              <a:avLst/>
              <a:gdLst>
                <a:gd name="connsiteX0" fmla="*/ 408045 w 807528"/>
                <a:gd name="connsiteY0" fmla="*/ 0 h 340759"/>
                <a:gd name="connsiteX1" fmla="*/ 770124 w 807528"/>
                <a:gd name="connsiteY1" fmla="*/ 120039 h 340759"/>
                <a:gd name="connsiteX2" fmla="*/ 807528 w 807528"/>
                <a:gd name="connsiteY2" fmla="*/ 163008 h 340759"/>
                <a:gd name="connsiteX3" fmla="*/ 801821 w 807528"/>
                <a:gd name="connsiteY3" fmla="*/ 174472 h 340759"/>
                <a:gd name="connsiteX4" fmla="*/ 399483 w 807528"/>
                <a:gd name="connsiteY4" fmla="*/ 340759 h 340759"/>
                <a:gd name="connsiteX5" fmla="*/ 37405 w 807528"/>
                <a:gd name="connsiteY5" fmla="*/ 220720 h 340759"/>
                <a:gd name="connsiteX6" fmla="*/ 0 w 807528"/>
                <a:gd name="connsiteY6" fmla="*/ 177751 h 340759"/>
                <a:gd name="connsiteX7" fmla="*/ 5708 w 807528"/>
                <a:gd name="connsiteY7" fmla="*/ 166287 h 340759"/>
                <a:gd name="connsiteX8" fmla="*/ 408045 w 807528"/>
                <a:gd name="connsiteY8" fmla="*/ 0 h 340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07528" h="340759">
                  <a:moveTo>
                    <a:pt x="408045" y="0"/>
                  </a:moveTo>
                  <a:cubicBezTo>
                    <a:pt x="558768" y="0"/>
                    <a:pt x="691654" y="47616"/>
                    <a:pt x="770124" y="120039"/>
                  </a:cubicBezTo>
                  <a:lnTo>
                    <a:pt x="807528" y="163008"/>
                  </a:lnTo>
                  <a:lnTo>
                    <a:pt x="801821" y="174472"/>
                  </a:lnTo>
                  <a:cubicBezTo>
                    <a:pt x="735534" y="272192"/>
                    <a:pt x="580350" y="340759"/>
                    <a:pt x="399483" y="340759"/>
                  </a:cubicBezTo>
                  <a:cubicBezTo>
                    <a:pt x="248761" y="340759"/>
                    <a:pt x="115874" y="293143"/>
                    <a:pt x="37405" y="220720"/>
                  </a:cubicBezTo>
                  <a:lnTo>
                    <a:pt x="0" y="177751"/>
                  </a:lnTo>
                  <a:lnTo>
                    <a:pt x="5708" y="166287"/>
                  </a:lnTo>
                  <a:cubicBezTo>
                    <a:pt x="71995" y="68567"/>
                    <a:pt x="227178" y="0"/>
                    <a:pt x="408045" y="0"/>
                  </a:cubicBezTo>
                  <a:close/>
                </a:path>
              </a:pathLst>
            </a:custGeom>
            <a:solidFill>
              <a:srgbClr val="8AFA4C"/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五角星 2"/>
            <p:cNvSpPr/>
            <p:nvPr/>
          </p:nvSpPr>
          <p:spPr>
            <a:xfrm rot="7138278">
              <a:off x="6084827" y="2744429"/>
              <a:ext cx="234826" cy="268670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654322 w 918524"/>
                <a:gd name="connsiteY0" fmla="*/ 223173 h 923906"/>
                <a:gd name="connsiteX1" fmla="*/ 916461 w 918524"/>
                <a:gd name="connsiteY1" fmla="*/ 349269 h 923906"/>
                <a:gd name="connsiteX2" fmla="*/ 774876 w 918524"/>
                <a:gd name="connsiteY2" fmla="*/ 613293 h 923906"/>
                <a:gd name="connsiteX3" fmla="*/ 741827 w 918524"/>
                <a:gd name="connsiteY3" fmla="*/ 914398 h 923906"/>
                <a:gd name="connsiteX4" fmla="*/ 459262 w 918524"/>
                <a:gd name="connsiteY4" fmla="*/ 854400 h 923906"/>
                <a:gd name="connsiteX5" fmla="*/ 176697 w 918524"/>
                <a:gd name="connsiteY5" fmla="*/ 914398 h 923906"/>
                <a:gd name="connsiteX6" fmla="*/ 143648 w 918524"/>
                <a:gd name="connsiteY6" fmla="*/ 613293 h 923906"/>
                <a:gd name="connsiteX7" fmla="*/ 2063 w 918524"/>
                <a:gd name="connsiteY7" fmla="*/ 349269 h 923906"/>
                <a:gd name="connsiteX8" fmla="*/ 264202 w 918524"/>
                <a:gd name="connsiteY8" fmla="*/ 223173 h 923906"/>
                <a:gd name="connsiteX9" fmla="*/ 459262 w 918524"/>
                <a:gd name="connsiteY9" fmla="*/ 0 h 923906"/>
                <a:gd name="connsiteX10" fmla="*/ 715845 w 918524"/>
                <a:gd name="connsiteY10" fmla="*/ 284696 h 923906"/>
                <a:gd name="connsiteX0" fmla="*/ 916461 w 918524"/>
                <a:gd name="connsiteY0" fmla="*/ 349269 h 923906"/>
                <a:gd name="connsiteX1" fmla="*/ 774876 w 918524"/>
                <a:gd name="connsiteY1" fmla="*/ 613293 h 923906"/>
                <a:gd name="connsiteX2" fmla="*/ 741827 w 918524"/>
                <a:gd name="connsiteY2" fmla="*/ 914398 h 923906"/>
                <a:gd name="connsiteX3" fmla="*/ 459262 w 918524"/>
                <a:gd name="connsiteY3" fmla="*/ 854400 h 923906"/>
                <a:gd name="connsiteX4" fmla="*/ 176697 w 918524"/>
                <a:gd name="connsiteY4" fmla="*/ 914398 h 923906"/>
                <a:gd name="connsiteX5" fmla="*/ 143648 w 918524"/>
                <a:gd name="connsiteY5" fmla="*/ 613293 h 923906"/>
                <a:gd name="connsiteX6" fmla="*/ 2063 w 918524"/>
                <a:gd name="connsiteY6" fmla="*/ 349269 h 923906"/>
                <a:gd name="connsiteX7" fmla="*/ 264202 w 918524"/>
                <a:gd name="connsiteY7" fmla="*/ 223173 h 923906"/>
                <a:gd name="connsiteX8" fmla="*/ 459262 w 918524"/>
                <a:gd name="connsiteY8" fmla="*/ 0 h 923906"/>
                <a:gd name="connsiteX9" fmla="*/ 715845 w 918524"/>
                <a:gd name="connsiteY9" fmla="*/ 284696 h 923906"/>
                <a:gd name="connsiteX0" fmla="*/ 774876 w 774876"/>
                <a:gd name="connsiteY0" fmla="*/ 613293 h 923906"/>
                <a:gd name="connsiteX1" fmla="*/ 741827 w 774876"/>
                <a:gd name="connsiteY1" fmla="*/ 914398 h 923906"/>
                <a:gd name="connsiteX2" fmla="*/ 459262 w 774876"/>
                <a:gd name="connsiteY2" fmla="*/ 854400 h 923906"/>
                <a:gd name="connsiteX3" fmla="*/ 176697 w 774876"/>
                <a:gd name="connsiteY3" fmla="*/ 914398 h 923906"/>
                <a:gd name="connsiteX4" fmla="*/ 143648 w 774876"/>
                <a:gd name="connsiteY4" fmla="*/ 613293 h 923906"/>
                <a:gd name="connsiteX5" fmla="*/ 2063 w 774876"/>
                <a:gd name="connsiteY5" fmla="*/ 349269 h 923906"/>
                <a:gd name="connsiteX6" fmla="*/ 264202 w 774876"/>
                <a:gd name="connsiteY6" fmla="*/ 223173 h 923906"/>
                <a:gd name="connsiteX7" fmla="*/ 459262 w 774876"/>
                <a:gd name="connsiteY7" fmla="*/ 0 h 923906"/>
                <a:gd name="connsiteX8" fmla="*/ 715845 w 774876"/>
                <a:gd name="connsiteY8" fmla="*/ 284696 h 923906"/>
                <a:gd name="connsiteX0" fmla="*/ 741827 w 741827"/>
                <a:gd name="connsiteY0" fmla="*/ 914398 h 923906"/>
                <a:gd name="connsiteX1" fmla="*/ 459262 w 741827"/>
                <a:gd name="connsiteY1" fmla="*/ 854400 h 923906"/>
                <a:gd name="connsiteX2" fmla="*/ 176697 w 741827"/>
                <a:gd name="connsiteY2" fmla="*/ 914398 h 923906"/>
                <a:gd name="connsiteX3" fmla="*/ 143648 w 741827"/>
                <a:gd name="connsiteY3" fmla="*/ 613293 h 923906"/>
                <a:gd name="connsiteX4" fmla="*/ 2063 w 741827"/>
                <a:gd name="connsiteY4" fmla="*/ 349269 h 923906"/>
                <a:gd name="connsiteX5" fmla="*/ 264202 w 741827"/>
                <a:gd name="connsiteY5" fmla="*/ 223173 h 923906"/>
                <a:gd name="connsiteX6" fmla="*/ 459262 w 741827"/>
                <a:gd name="connsiteY6" fmla="*/ 0 h 923906"/>
                <a:gd name="connsiteX7" fmla="*/ 715845 w 741827"/>
                <a:gd name="connsiteY7" fmla="*/ 284696 h 923906"/>
                <a:gd name="connsiteX0" fmla="*/ 459262 w 715845"/>
                <a:gd name="connsiteY0" fmla="*/ 854400 h 916632"/>
                <a:gd name="connsiteX1" fmla="*/ 176697 w 715845"/>
                <a:gd name="connsiteY1" fmla="*/ 914398 h 916632"/>
                <a:gd name="connsiteX2" fmla="*/ 143648 w 715845"/>
                <a:gd name="connsiteY2" fmla="*/ 613293 h 916632"/>
                <a:gd name="connsiteX3" fmla="*/ 2063 w 715845"/>
                <a:gd name="connsiteY3" fmla="*/ 349269 h 916632"/>
                <a:gd name="connsiteX4" fmla="*/ 264202 w 715845"/>
                <a:gd name="connsiteY4" fmla="*/ 223173 h 916632"/>
                <a:gd name="connsiteX5" fmla="*/ 459262 w 715845"/>
                <a:gd name="connsiteY5" fmla="*/ 0 h 916632"/>
                <a:gd name="connsiteX6" fmla="*/ 715845 w 715845"/>
                <a:gd name="connsiteY6" fmla="*/ 284696 h 916632"/>
                <a:gd name="connsiteX0" fmla="*/ 176697 w 715845"/>
                <a:gd name="connsiteY0" fmla="*/ 914398 h 914398"/>
                <a:gd name="connsiteX1" fmla="*/ 143648 w 715845"/>
                <a:gd name="connsiteY1" fmla="*/ 613293 h 914398"/>
                <a:gd name="connsiteX2" fmla="*/ 2063 w 715845"/>
                <a:gd name="connsiteY2" fmla="*/ 349269 h 914398"/>
                <a:gd name="connsiteX3" fmla="*/ 264202 w 715845"/>
                <a:gd name="connsiteY3" fmla="*/ 223173 h 914398"/>
                <a:gd name="connsiteX4" fmla="*/ 459262 w 715845"/>
                <a:gd name="connsiteY4" fmla="*/ 0 h 914398"/>
                <a:gd name="connsiteX5" fmla="*/ 715845 w 715845"/>
                <a:gd name="connsiteY5" fmla="*/ 284696 h 914398"/>
                <a:gd name="connsiteX0" fmla="*/ 143648 w 715845"/>
                <a:gd name="connsiteY0" fmla="*/ 613293 h 613293"/>
                <a:gd name="connsiteX1" fmla="*/ 2063 w 715845"/>
                <a:gd name="connsiteY1" fmla="*/ 349269 h 613293"/>
                <a:gd name="connsiteX2" fmla="*/ 264202 w 715845"/>
                <a:gd name="connsiteY2" fmla="*/ 223173 h 613293"/>
                <a:gd name="connsiteX3" fmla="*/ 459262 w 715845"/>
                <a:gd name="connsiteY3" fmla="*/ 0 h 613293"/>
                <a:gd name="connsiteX4" fmla="*/ 715845 w 715845"/>
                <a:gd name="connsiteY4" fmla="*/ 284696 h 613293"/>
                <a:gd name="connsiteX0" fmla="*/ 0 w 713782"/>
                <a:gd name="connsiteY0" fmla="*/ 349269 h 349269"/>
                <a:gd name="connsiteX1" fmla="*/ 262139 w 713782"/>
                <a:gd name="connsiteY1" fmla="*/ 223173 h 349269"/>
                <a:gd name="connsiteX2" fmla="*/ 457199 w 713782"/>
                <a:gd name="connsiteY2" fmla="*/ 0 h 349269"/>
                <a:gd name="connsiteX3" fmla="*/ 713782 w 713782"/>
                <a:gd name="connsiteY3" fmla="*/ 284696 h 349269"/>
                <a:gd name="connsiteX0" fmla="*/ 0 w 457199"/>
                <a:gd name="connsiteY0" fmla="*/ 349269 h 349269"/>
                <a:gd name="connsiteX1" fmla="*/ 262139 w 457199"/>
                <a:gd name="connsiteY1" fmla="*/ 223173 h 349269"/>
                <a:gd name="connsiteX2" fmla="*/ 457199 w 457199"/>
                <a:gd name="connsiteY2" fmla="*/ 0 h 349269"/>
                <a:gd name="connsiteX0" fmla="*/ 0 w 195060"/>
                <a:gd name="connsiteY0" fmla="*/ 223173 h 223173"/>
                <a:gd name="connsiteX1" fmla="*/ 195060 w 195060"/>
                <a:gd name="connsiteY1" fmla="*/ 0 h 223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5060" h="223173">
                  <a:moveTo>
                    <a:pt x="0" y="223173"/>
                  </a:moveTo>
                  <a:cubicBezTo>
                    <a:pt x="76200" y="164962"/>
                    <a:pt x="130040" y="0"/>
                    <a:pt x="195060" y="0"/>
                  </a:cubicBezTo>
                </a:path>
              </a:pathLst>
            </a:custGeom>
            <a:noFill/>
            <a:ln w="63500" cap="rnd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" name="任意多边形 32"/>
            <p:cNvSpPr/>
            <p:nvPr/>
          </p:nvSpPr>
          <p:spPr>
            <a:xfrm>
              <a:off x="4909575" y="3275667"/>
              <a:ext cx="302010" cy="193710"/>
            </a:xfrm>
            <a:custGeom>
              <a:avLst/>
              <a:gdLst>
                <a:gd name="connsiteX0" fmla="*/ 408045 w 807528"/>
                <a:gd name="connsiteY0" fmla="*/ 0 h 340759"/>
                <a:gd name="connsiteX1" fmla="*/ 770124 w 807528"/>
                <a:gd name="connsiteY1" fmla="*/ 120039 h 340759"/>
                <a:gd name="connsiteX2" fmla="*/ 807528 w 807528"/>
                <a:gd name="connsiteY2" fmla="*/ 163008 h 340759"/>
                <a:gd name="connsiteX3" fmla="*/ 801821 w 807528"/>
                <a:gd name="connsiteY3" fmla="*/ 174472 h 340759"/>
                <a:gd name="connsiteX4" fmla="*/ 399483 w 807528"/>
                <a:gd name="connsiteY4" fmla="*/ 340759 h 340759"/>
                <a:gd name="connsiteX5" fmla="*/ 37405 w 807528"/>
                <a:gd name="connsiteY5" fmla="*/ 220720 h 340759"/>
                <a:gd name="connsiteX6" fmla="*/ 0 w 807528"/>
                <a:gd name="connsiteY6" fmla="*/ 177751 h 340759"/>
                <a:gd name="connsiteX7" fmla="*/ 5708 w 807528"/>
                <a:gd name="connsiteY7" fmla="*/ 166287 h 340759"/>
                <a:gd name="connsiteX8" fmla="*/ 408045 w 807528"/>
                <a:gd name="connsiteY8" fmla="*/ 0 h 340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07528" h="340759">
                  <a:moveTo>
                    <a:pt x="408045" y="0"/>
                  </a:moveTo>
                  <a:cubicBezTo>
                    <a:pt x="558768" y="0"/>
                    <a:pt x="691654" y="47616"/>
                    <a:pt x="770124" y="120039"/>
                  </a:cubicBezTo>
                  <a:lnTo>
                    <a:pt x="807528" y="163008"/>
                  </a:lnTo>
                  <a:lnTo>
                    <a:pt x="801821" y="174472"/>
                  </a:lnTo>
                  <a:cubicBezTo>
                    <a:pt x="735534" y="272192"/>
                    <a:pt x="580350" y="340759"/>
                    <a:pt x="399483" y="340759"/>
                  </a:cubicBezTo>
                  <a:cubicBezTo>
                    <a:pt x="248761" y="340759"/>
                    <a:pt x="115874" y="293143"/>
                    <a:pt x="37405" y="220720"/>
                  </a:cubicBezTo>
                  <a:lnTo>
                    <a:pt x="0" y="177751"/>
                  </a:lnTo>
                  <a:lnTo>
                    <a:pt x="5708" y="166287"/>
                  </a:lnTo>
                  <a:cubicBezTo>
                    <a:pt x="71995" y="68567"/>
                    <a:pt x="227178" y="0"/>
                    <a:pt x="408045" y="0"/>
                  </a:cubicBezTo>
                  <a:close/>
                </a:path>
              </a:pathLst>
            </a:custGeom>
            <a:solidFill>
              <a:srgbClr val="318109"/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4" name="任意多边形 33"/>
            <p:cNvSpPr/>
            <p:nvPr/>
          </p:nvSpPr>
          <p:spPr>
            <a:xfrm rot="3820380">
              <a:off x="5144154" y="3137501"/>
              <a:ext cx="293117" cy="188006"/>
            </a:xfrm>
            <a:custGeom>
              <a:avLst/>
              <a:gdLst>
                <a:gd name="connsiteX0" fmla="*/ 408045 w 807528"/>
                <a:gd name="connsiteY0" fmla="*/ 0 h 340759"/>
                <a:gd name="connsiteX1" fmla="*/ 770124 w 807528"/>
                <a:gd name="connsiteY1" fmla="*/ 120039 h 340759"/>
                <a:gd name="connsiteX2" fmla="*/ 807528 w 807528"/>
                <a:gd name="connsiteY2" fmla="*/ 163008 h 340759"/>
                <a:gd name="connsiteX3" fmla="*/ 801821 w 807528"/>
                <a:gd name="connsiteY3" fmla="*/ 174472 h 340759"/>
                <a:gd name="connsiteX4" fmla="*/ 399483 w 807528"/>
                <a:gd name="connsiteY4" fmla="*/ 340759 h 340759"/>
                <a:gd name="connsiteX5" fmla="*/ 37405 w 807528"/>
                <a:gd name="connsiteY5" fmla="*/ 220720 h 340759"/>
                <a:gd name="connsiteX6" fmla="*/ 0 w 807528"/>
                <a:gd name="connsiteY6" fmla="*/ 177751 h 340759"/>
                <a:gd name="connsiteX7" fmla="*/ 5708 w 807528"/>
                <a:gd name="connsiteY7" fmla="*/ 166287 h 340759"/>
                <a:gd name="connsiteX8" fmla="*/ 408045 w 807528"/>
                <a:gd name="connsiteY8" fmla="*/ 0 h 340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07528" h="340759">
                  <a:moveTo>
                    <a:pt x="408045" y="0"/>
                  </a:moveTo>
                  <a:cubicBezTo>
                    <a:pt x="558768" y="0"/>
                    <a:pt x="691654" y="47616"/>
                    <a:pt x="770124" y="120039"/>
                  </a:cubicBezTo>
                  <a:lnTo>
                    <a:pt x="807528" y="163008"/>
                  </a:lnTo>
                  <a:lnTo>
                    <a:pt x="801821" y="174472"/>
                  </a:lnTo>
                  <a:cubicBezTo>
                    <a:pt x="735534" y="272192"/>
                    <a:pt x="580350" y="340759"/>
                    <a:pt x="399483" y="340759"/>
                  </a:cubicBezTo>
                  <a:cubicBezTo>
                    <a:pt x="248761" y="340759"/>
                    <a:pt x="115874" y="293143"/>
                    <a:pt x="37405" y="220720"/>
                  </a:cubicBezTo>
                  <a:lnTo>
                    <a:pt x="0" y="177751"/>
                  </a:lnTo>
                  <a:lnTo>
                    <a:pt x="5708" y="166287"/>
                  </a:lnTo>
                  <a:cubicBezTo>
                    <a:pt x="71995" y="68567"/>
                    <a:pt x="227178" y="0"/>
                    <a:pt x="408045" y="0"/>
                  </a:cubicBezTo>
                  <a:close/>
                </a:path>
              </a:pathLst>
            </a:custGeom>
            <a:solidFill>
              <a:srgbClr val="8AFA4C"/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文本框 34"/>
            <p:cNvSpPr txBox="1"/>
            <p:nvPr/>
          </p:nvSpPr>
          <p:spPr>
            <a:xfrm rot="19118257">
              <a:off x="5310775" y="2297710"/>
              <a:ext cx="744731" cy="66621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altLang="zh-CN" sz="4400" dirty="0" smtClean="0">
                  <a:ln w="25400">
                    <a:solidFill>
                      <a:srgbClr val="1CD8EC"/>
                    </a:solidFill>
                  </a:ln>
                  <a:solidFill>
                    <a:schemeClr val="bg1"/>
                  </a:solidFill>
                  <a:latin typeface="Impact" panose="020B0806030902050204" pitchFamily="34" charset="0"/>
                  <a:ea typeface="方正超粗黑简体" panose="03000509000000000000" pitchFamily="65" charset="-122"/>
                </a:rPr>
                <a:t>02</a:t>
              </a:r>
              <a:endParaRPr lang="zh-CN" altLang="en-US" sz="4400" dirty="0">
                <a:ln w="25400">
                  <a:solidFill>
                    <a:srgbClr val="1CD8EC"/>
                  </a:solidFill>
                </a:ln>
                <a:solidFill>
                  <a:schemeClr val="bg1"/>
                </a:solidFill>
                <a:latin typeface="Impact" panose="020B0806030902050204" pitchFamily="34" charset="0"/>
                <a:ea typeface="方正超粗黑简体" panose="03000509000000000000" pitchFamily="65" charset="-122"/>
              </a:endParaRPr>
            </a:p>
          </p:txBody>
        </p:sp>
      </p:grpSp>
      <p:grpSp>
        <p:nvGrpSpPr>
          <p:cNvPr id="22" name="组合 58"/>
          <p:cNvGrpSpPr/>
          <p:nvPr/>
        </p:nvGrpSpPr>
        <p:grpSpPr>
          <a:xfrm rot="2481743">
            <a:off x="1438967" y="7262525"/>
            <a:ext cx="2478436" cy="1912048"/>
            <a:chOff x="4640063" y="1813835"/>
            <a:chExt cx="2154589" cy="1655542"/>
          </a:xfrm>
        </p:grpSpPr>
        <p:sp>
          <p:nvSpPr>
            <p:cNvPr id="60" name="五角星 2"/>
            <p:cNvSpPr/>
            <p:nvPr/>
          </p:nvSpPr>
          <p:spPr>
            <a:xfrm rot="20227648">
              <a:off x="4851510" y="1823391"/>
              <a:ext cx="1571083" cy="1580289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rgbClr val="C4EF39"/>
            </a:solidFill>
            <a:ln w="63500">
              <a:noFill/>
            </a:ln>
            <a:effectLst>
              <a:outerShdw blurRad="190500" dist="63500" dir="5400000" algn="t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1" name="五角星 2"/>
            <p:cNvSpPr/>
            <p:nvPr/>
          </p:nvSpPr>
          <p:spPr>
            <a:xfrm rot="20227648">
              <a:off x="4843842" y="1813835"/>
              <a:ext cx="1571083" cy="1580289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rgbClr val="FF7C80"/>
            </a:solidFill>
            <a:ln w="25400">
              <a:solidFill>
                <a:schemeClr val="bg1"/>
              </a:solidFill>
            </a:ln>
            <a:effectLst>
              <a:innerShdw blurRad="368300">
                <a:srgbClr val="FE4448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2" name="五角星 2"/>
            <p:cNvSpPr/>
            <p:nvPr/>
          </p:nvSpPr>
          <p:spPr>
            <a:xfrm rot="20463093">
              <a:off x="4926374" y="2194893"/>
              <a:ext cx="563426" cy="430419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654322 w 918524"/>
                <a:gd name="connsiteY0" fmla="*/ 223173 h 923906"/>
                <a:gd name="connsiteX1" fmla="*/ 916461 w 918524"/>
                <a:gd name="connsiteY1" fmla="*/ 349269 h 923906"/>
                <a:gd name="connsiteX2" fmla="*/ 774876 w 918524"/>
                <a:gd name="connsiteY2" fmla="*/ 613293 h 923906"/>
                <a:gd name="connsiteX3" fmla="*/ 741827 w 918524"/>
                <a:gd name="connsiteY3" fmla="*/ 914398 h 923906"/>
                <a:gd name="connsiteX4" fmla="*/ 459262 w 918524"/>
                <a:gd name="connsiteY4" fmla="*/ 854400 h 923906"/>
                <a:gd name="connsiteX5" fmla="*/ 176697 w 918524"/>
                <a:gd name="connsiteY5" fmla="*/ 914398 h 923906"/>
                <a:gd name="connsiteX6" fmla="*/ 143648 w 918524"/>
                <a:gd name="connsiteY6" fmla="*/ 613293 h 923906"/>
                <a:gd name="connsiteX7" fmla="*/ 2063 w 918524"/>
                <a:gd name="connsiteY7" fmla="*/ 349269 h 923906"/>
                <a:gd name="connsiteX8" fmla="*/ 264202 w 918524"/>
                <a:gd name="connsiteY8" fmla="*/ 223173 h 923906"/>
                <a:gd name="connsiteX9" fmla="*/ 459262 w 918524"/>
                <a:gd name="connsiteY9" fmla="*/ 0 h 923906"/>
                <a:gd name="connsiteX10" fmla="*/ 715845 w 918524"/>
                <a:gd name="connsiteY10" fmla="*/ 284696 h 923906"/>
                <a:gd name="connsiteX0" fmla="*/ 916461 w 918524"/>
                <a:gd name="connsiteY0" fmla="*/ 349269 h 923906"/>
                <a:gd name="connsiteX1" fmla="*/ 774876 w 918524"/>
                <a:gd name="connsiteY1" fmla="*/ 613293 h 923906"/>
                <a:gd name="connsiteX2" fmla="*/ 741827 w 918524"/>
                <a:gd name="connsiteY2" fmla="*/ 914398 h 923906"/>
                <a:gd name="connsiteX3" fmla="*/ 459262 w 918524"/>
                <a:gd name="connsiteY3" fmla="*/ 854400 h 923906"/>
                <a:gd name="connsiteX4" fmla="*/ 176697 w 918524"/>
                <a:gd name="connsiteY4" fmla="*/ 914398 h 923906"/>
                <a:gd name="connsiteX5" fmla="*/ 143648 w 918524"/>
                <a:gd name="connsiteY5" fmla="*/ 613293 h 923906"/>
                <a:gd name="connsiteX6" fmla="*/ 2063 w 918524"/>
                <a:gd name="connsiteY6" fmla="*/ 349269 h 923906"/>
                <a:gd name="connsiteX7" fmla="*/ 264202 w 918524"/>
                <a:gd name="connsiteY7" fmla="*/ 223173 h 923906"/>
                <a:gd name="connsiteX8" fmla="*/ 459262 w 918524"/>
                <a:gd name="connsiteY8" fmla="*/ 0 h 923906"/>
                <a:gd name="connsiteX9" fmla="*/ 715845 w 918524"/>
                <a:gd name="connsiteY9" fmla="*/ 284696 h 923906"/>
                <a:gd name="connsiteX0" fmla="*/ 774876 w 774876"/>
                <a:gd name="connsiteY0" fmla="*/ 613293 h 923906"/>
                <a:gd name="connsiteX1" fmla="*/ 741827 w 774876"/>
                <a:gd name="connsiteY1" fmla="*/ 914398 h 923906"/>
                <a:gd name="connsiteX2" fmla="*/ 459262 w 774876"/>
                <a:gd name="connsiteY2" fmla="*/ 854400 h 923906"/>
                <a:gd name="connsiteX3" fmla="*/ 176697 w 774876"/>
                <a:gd name="connsiteY3" fmla="*/ 914398 h 923906"/>
                <a:gd name="connsiteX4" fmla="*/ 143648 w 774876"/>
                <a:gd name="connsiteY4" fmla="*/ 613293 h 923906"/>
                <a:gd name="connsiteX5" fmla="*/ 2063 w 774876"/>
                <a:gd name="connsiteY5" fmla="*/ 349269 h 923906"/>
                <a:gd name="connsiteX6" fmla="*/ 264202 w 774876"/>
                <a:gd name="connsiteY6" fmla="*/ 223173 h 923906"/>
                <a:gd name="connsiteX7" fmla="*/ 459262 w 774876"/>
                <a:gd name="connsiteY7" fmla="*/ 0 h 923906"/>
                <a:gd name="connsiteX8" fmla="*/ 715845 w 774876"/>
                <a:gd name="connsiteY8" fmla="*/ 284696 h 923906"/>
                <a:gd name="connsiteX0" fmla="*/ 741827 w 741827"/>
                <a:gd name="connsiteY0" fmla="*/ 914398 h 923906"/>
                <a:gd name="connsiteX1" fmla="*/ 459262 w 741827"/>
                <a:gd name="connsiteY1" fmla="*/ 854400 h 923906"/>
                <a:gd name="connsiteX2" fmla="*/ 176697 w 741827"/>
                <a:gd name="connsiteY2" fmla="*/ 914398 h 923906"/>
                <a:gd name="connsiteX3" fmla="*/ 143648 w 741827"/>
                <a:gd name="connsiteY3" fmla="*/ 613293 h 923906"/>
                <a:gd name="connsiteX4" fmla="*/ 2063 w 741827"/>
                <a:gd name="connsiteY4" fmla="*/ 349269 h 923906"/>
                <a:gd name="connsiteX5" fmla="*/ 264202 w 741827"/>
                <a:gd name="connsiteY5" fmla="*/ 223173 h 923906"/>
                <a:gd name="connsiteX6" fmla="*/ 459262 w 741827"/>
                <a:gd name="connsiteY6" fmla="*/ 0 h 923906"/>
                <a:gd name="connsiteX7" fmla="*/ 715845 w 741827"/>
                <a:gd name="connsiteY7" fmla="*/ 284696 h 923906"/>
                <a:gd name="connsiteX0" fmla="*/ 459262 w 715845"/>
                <a:gd name="connsiteY0" fmla="*/ 854400 h 916632"/>
                <a:gd name="connsiteX1" fmla="*/ 176697 w 715845"/>
                <a:gd name="connsiteY1" fmla="*/ 914398 h 916632"/>
                <a:gd name="connsiteX2" fmla="*/ 143648 w 715845"/>
                <a:gd name="connsiteY2" fmla="*/ 613293 h 916632"/>
                <a:gd name="connsiteX3" fmla="*/ 2063 w 715845"/>
                <a:gd name="connsiteY3" fmla="*/ 349269 h 916632"/>
                <a:gd name="connsiteX4" fmla="*/ 264202 w 715845"/>
                <a:gd name="connsiteY4" fmla="*/ 223173 h 916632"/>
                <a:gd name="connsiteX5" fmla="*/ 459262 w 715845"/>
                <a:gd name="connsiteY5" fmla="*/ 0 h 916632"/>
                <a:gd name="connsiteX6" fmla="*/ 715845 w 715845"/>
                <a:gd name="connsiteY6" fmla="*/ 284696 h 916632"/>
                <a:gd name="connsiteX0" fmla="*/ 176697 w 715845"/>
                <a:gd name="connsiteY0" fmla="*/ 914398 h 914398"/>
                <a:gd name="connsiteX1" fmla="*/ 143648 w 715845"/>
                <a:gd name="connsiteY1" fmla="*/ 613293 h 914398"/>
                <a:gd name="connsiteX2" fmla="*/ 2063 w 715845"/>
                <a:gd name="connsiteY2" fmla="*/ 349269 h 914398"/>
                <a:gd name="connsiteX3" fmla="*/ 264202 w 715845"/>
                <a:gd name="connsiteY3" fmla="*/ 223173 h 914398"/>
                <a:gd name="connsiteX4" fmla="*/ 459262 w 715845"/>
                <a:gd name="connsiteY4" fmla="*/ 0 h 914398"/>
                <a:gd name="connsiteX5" fmla="*/ 715845 w 715845"/>
                <a:gd name="connsiteY5" fmla="*/ 284696 h 914398"/>
                <a:gd name="connsiteX0" fmla="*/ 143648 w 715845"/>
                <a:gd name="connsiteY0" fmla="*/ 613293 h 613293"/>
                <a:gd name="connsiteX1" fmla="*/ 2063 w 715845"/>
                <a:gd name="connsiteY1" fmla="*/ 349269 h 613293"/>
                <a:gd name="connsiteX2" fmla="*/ 264202 w 715845"/>
                <a:gd name="connsiteY2" fmla="*/ 223173 h 613293"/>
                <a:gd name="connsiteX3" fmla="*/ 459262 w 715845"/>
                <a:gd name="connsiteY3" fmla="*/ 0 h 613293"/>
                <a:gd name="connsiteX4" fmla="*/ 715845 w 715845"/>
                <a:gd name="connsiteY4" fmla="*/ 284696 h 613293"/>
                <a:gd name="connsiteX0" fmla="*/ 0 w 713782"/>
                <a:gd name="connsiteY0" fmla="*/ 349269 h 349269"/>
                <a:gd name="connsiteX1" fmla="*/ 262139 w 713782"/>
                <a:gd name="connsiteY1" fmla="*/ 223173 h 349269"/>
                <a:gd name="connsiteX2" fmla="*/ 457199 w 713782"/>
                <a:gd name="connsiteY2" fmla="*/ 0 h 349269"/>
                <a:gd name="connsiteX3" fmla="*/ 713782 w 713782"/>
                <a:gd name="connsiteY3" fmla="*/ 284696 h 349269"/>
                <a:gd name="connsiteX0" fmla="*/ 0 w 457199"/>
                <a:gd name="connsiteY0" fmla="*/ 349269 h 349269"/>
                <a:gd name="connsiteX1" fmla="*/ 262139 w 457199"/>
                <a:gd name="connsiteY1" fmla="*/ 223173 h 349269"/>
                <a:gd name="connsiteX2" fmla="*/ 457199 w 457199"/>
                <a:gd name="connsiteY2" fmla="*/ 0 h 349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57199" h="349269">
                  <a:moveTo>
                    <a:pt x="0" y="349269"/>
                  </a:moveTo>
                  <a:cubicBezTo>
                    <a:pt x="20092" y="284249"/>
                    <a:pt x="185939" y="281384"/>
                    <a:pt x="262139" y="223173"/>
                  </a:cubicBezTo>
                  <a:cubicBezTo>
                    <a:pt x="338339" y="164962"/>
                    <a:pt x="392179" y="0"/>
                    <a:pt x="457199" y="0"/>
                  </a:cubicBezTo>
                </a:path>
              </a:pathLst>
            </a:custGeom>
            <a:noFill/>
            <a:ln w="63500" cap="rnd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3" name="任意多边形 62"/>
            <p:cNvSpPr/>
            <p:nvPr/>
          </p:nvSpPr>
          <p:spPr>
            <a:xfrm>
              <a:off x="5086277" y="1951851"/>
              <a:ext cx="732999" cy="499698"/>
            </a:xfrm>
            <a:custGeom>
              <a:avLst/>
              <a:gdLst>
                <a:gd name="connsiteX0" fmla="*/ 0 w 895738"/>
                <a:gd name="connsiteY0" fmla="*/ 499698 h 499698"/>
                <a:gd name="connsiteX1" fmla="*/ 242595 w 895738"/>
                <a:gd name="connsiteY1" fmla="*/ 79820 h 499698"/>
                <a:gd name="connsiteX2" fmla="*/ 625151 w 895738"/>
                <a:gd name="connsiteY2" fmla="*/ 5175 h 499698"/>
                <a:gd name="connsiteX3" fmla="*/ 895738 w 895738"/>
                <a:gd name="connsiteY3" fmla="*/ 154465 h 499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95738" h="499698">
                  <a:moveTo>
                    <a:pt x="0" y="499698"/>
                  </a:moveTo>
                  <a:cubicBezTo>
                    <a:pt x="69201" y="330969"/>
                    <a:pt x="138403" y="162240"/>
                    <a:pt x="242595" y="79820"/>
                  </a:cubicBezTo>
                  <a:cubicBezTo>
                    <a:pt x="346787" y="-2600"/>
                    <a:pt x="516294" y="-7266"/>
                    <a:pt x="625151" y="5175"/>
                  </a:cubicBezTo>
                  <a:cubicBezTo>
                    <a:pt x="734008" y="17616"/>
                    <a:pt x="814873" y="86040"/>
                    <a:pt x="895738" y="154465"/>
                  </a:cubicBezTo>
                </a:path>
              </a:pathLst>
            </a:custGeom>
            <a:noFill/>
            <a:ln w="50800" cap="rnd">
              <a:solidFill>
                <a:srgbClr val="FFFF00"/>
              </a:solidFill>
            </a:ln>
            <a:scene3d>
              <a:camera prst="orthographicFront"/>
              <a:lightRig rig="soft" dir="t"/>
            </a:scene3d>
            <a:sp3d contourW="12700" prstMaterial="plastic">
              <a:bevelT w="69850" h="19050"/>
              <a:bevelB w="38100" h="101600"/>
              <a:contourClr>
                <a:srgbClr val="FFC000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4" name="任意多边形 63"/>
            <p:cNvSpPr/>
            <p:nvPr/>
          </p:nvSpPr>
          <p:spPr>
            <a:xfrm>
              <a:off x="4640063" y="2334256"/>
              <a:ext cx="467301" cy="231299"/>
            </a:xfrm>
            <a:custGeom>
              <a:avLst/>
              <a:gdLst>
                <a:gd name="connsiteX0" fmla="*/ 408045 w 807528"/>
                <a:gd name="connsiteY0" fmla="*/ 0 h 340759"/>
                <a:gd name="connsiteX1" fmla="*/ 770124 w 807528"/>
                <a:gd name="connsiteY1" fmla="*/ 120039 h 340759"/>
                <a:gd name="connsiteX2" fmla="*/ 807528 w 807528"/>
                <a:gd name="connsiteY2" fmla="*/ 163008 h 340759"/>
                <a:gd name="connsiteX3" fmla="*/ 801821 w 807528"/>
                <a:gd name="connsiteY3" fmla="*/ 174472 h 340759"/>
                <a:gd name="connsiteX4" fmla="*/ 399483 w 807528"/>
                <a:gd name="connsiteY4" fmla="*/ 340759 h 340759"/>
                <a:gd name="connsiteX5" fmla="*/ 37405 w 807528"/>
                <a:gd name="connsiteY5" fmla="*/ 220720 h 340759"/>
                <a:gd name="connsiteX6" fmla="*/ 0 w 807528"/>
                <a:gd name="connsiteY6" fmla="*/ 177751 h 340759"/>
                <a:gd name="connsiteX7" fmla="*/ 5708 w 807528"/>
                <a:gd name="connsiteY7" fmla="*/ 166287 h 340759"/>
                <a:gd name="connsiteX8" fmla="*/ 408045 w 807528"/>
                <a:gd name="connsiteY8" fmla="*/ 0 h 340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07528" h="340759">
                  <a:moveTo>
                    <a:pt x="408045" y="0"/>
                  </a:moveTo>
                  <a:cubicBezTo>
                    <a:pt x="558768" y="0"/>
                    <a:pt x="691654" y="47616"/>
                    <a:pt x="770124" y="120039"/>
                  </a:cubicBezTo>
                  <a:lnTo>
                    <a:pt x="807528" y="163008"/>
                  </a:lnTo>
                  <a:lnTo>
                    <a:pt x="801821" y="174472"/>
                  </a:lnTo>
                  <a:cubicBezTo>
                    <a:pt x="735534" y="272192"/>
                    <a:pt x="580350" y="340759"/>
                    <a:pt x="399483" y="340759"/>
                  </a:cubicBezTo>
                  <a:cubicBezTo>
                    <a:pt x="248761" y="340759"/>
                    <a:pt x="115874" y="293143"/>
                    <a:pt x="37405" y="220720"/>
                  </a:cubicBezTo>
                  <a:lnTo>
                    <a:pt x="0" y="177751"/>
                  </a:lnTo>
                  <a:lnTo>
                    <a:pt x="5708" y="166287"/>
                  </a:lnTo>
                  <a:cubicBezTo>
                    <a:pt x="71995" y="68567"/>
                    <a:pt x="227178" y="0"/>
                    <a:pt x="408045" y="0"/>
                  </a:cubicBezTo>
                  <a:close/>
                </a:path>
              </a:pathLst>
            </a:custGeom>
            <a:solidFill>
              <a:srgbClr val="318109"/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5" name="任意多边形 64"/>
            <p:cNvSpPr/>
            <p:nvPr/>
          </p:nvSpPr>
          <p:spPr>
            <a:xfrm rot="2733597">
              <a:off x="4715345" y="2211235"/>
              <a:ext cx="467301" cy="231299"/>
            </a:xfrm>
            <a:custGeom>
              <a:avLst/>
              <a:gdLst>
                <a:gd name="connsiteX0" fmla="*/ 408045 w 807528"/>
                <a:gd name="connsiteY0" fmla="*/ 0 h 340759"/>
                <a:gd name="connsiteX1" fmla="*/ 770124 w 807528"/>
                <a:gd name="connsiteY1" fmla="*/ 120039 h 340759"/>
                <a:gd name="connsiteX2" fmla="*/ 807528 w 807528"/>
                <a:gd name="connsiteY2" fmla="*/ 163008 h 340759"/>
                <a:gd name="connsiteX3" fmla="*/ 801821 w 807528"/>
                <a:gd name="connsiteY3" fmla="*/ 174472 h 340759"/>
                <a:gd name="connsiteX4" fmla="*/ 399483 w 807528"/>
                <a:gd name="connsiteY4" fmla="*/ 340759 h 340759"/>
                <a:gd name="connsiteX5" fmla="*/ 37405 w 807528"/>
                <a:gd name="connsiteY5" fmla="*/ 220720 h 340759"/>
                <a:gd name="connsiteX6" fmla="*/ 0 w 807528"/>
                <a:gd name="connsiteY6" fmla="*/ 177751 h 340759"/>
                <a:gd name="connsiteX7" fmla="*/ 5708 w 807528"/>
                <a:gd name="connsiteY7" fmla="*/ 166287 h 340759"/>
                <a:gd name="connsiteX8" fmla="*/ 408045 w 807528"/>
                <a:gd name="connsiteY8" fmla="*/ 0 h 340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07528" h="340759">
                  <a:moveTo>
                    <a:pt x="408045" y="0"/>
                  </a:moveTo>
                  <a:cubicBezTo>
                    <a:pt x="558768" y="0"/>
                    <a:pt x="691654" y="47616"/>
                    <a:pt x="770124" y="120039"/>
                  </a:cubicBezTo>
                  <a:lnTo>
                    <a:pt x="807528" y="163008"/>
                  </a:lnTo>
                  <a:lnTo>
                    <a:pt x="801821" y="174472"/>
                  </a:lnTo>
                  <a:cubicBezTo>
                    <a:pt x="735534" y="272192"/>
                    <a:pt x="580350" y="340759"/>
                    <a:pt x="399483" y="340759"/>
                  </a:cubicBezTo>
                  <a:cubicBezTo>
                    <a:pt x="248761" y="340759"/>
                    <a:pt x="115874" y="293143"/>
                    <a:pt x="37405" y="220720"/>
                  </a:cubicBezTo>
                  <a:lnTo>
                    <a:pt x="0" y="177751"/>
                  </a:lnTo>
                  <a:lnTo>
                    <a:pt x="5708" y="166287"/>
                  </a:lnTo>
                  <a:cubicBezTo>
                    <a:pt x="71995" y="68567"/>
                    <a:pt x="227178" y="0"/>
                    <a:pt x="408045" y="0"/>
                  </a:cubicBezTo>
                  <a:close/>
                </a:path>
              </a:pathLst>
            </a:custGeom>
            <a:solidFill>
              <a:srgbClr val="92D050"/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6" name="任意多边形 65"/>
            <p:cNvSpPr/>
            <p:nvPr/>
          </p:nvSpPr>
          <p:spPr>
            <a:xfrm>
              <a:off x="5054178" y="2956295"/>
              <a:ext cx="1189822" cy="462707"/>
            </a:xfrm>
            <a:custGeom>
              <a:avLst/>
              <a:gdLst>
                <a:gd name="connsiteX0" fmla="*/ 0 w 1244906"/>
                <a:gd name="connsiteY0" fmla="*/ 0 h 526264"/>
                <a:gd name="connsiteX1" fmla="*/ 165253 w 1244906"/>
                <a:gd name="connsiteY1" fmla="*/ 429658 h 526264"/>
                <a:gd name="connsiteX2" fmla="*/ 760163 w 1244906"/>
                <a:gd name="connsiteY2" fmla="*/ 517793 h 526264"/>
                <a:gd name="connsiteX3" fmla="*/ 1244906 w 1244906"/>
                <a:gd name="connsiteY3" fmla="*/ 286438 h 526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4906" h="526264">
                  <a:moveTo>
                    <a:pt x="0" y="0"/>
                  </a:moveTo>
                  <a:cubicBezTo>
                    <a:pt x="19279" y="171679"/>
                    <a:pt x="38559" y="343359"/>
                    <a:pt x="165253" y="429658"/>
                  </a:cubicBezTo>
                  <a:cubicBezTo>
                    <a:pt x="291947" y="515957"/>
                    <a:pt x="580221" y="541663"/>
                    <a:pt x="760163" y="517793"/>
                  </a:cubicBezTo>
                  <a:cubicBezTo>
                    <a:pt x="940105" y="493923"/>
                    <a:pt x="1092505" y="390180"/>
                    <a:pt x="1244906" y="286438"/>
                  </a:cubicBezTo>
                </a:path>
              </a:pathLst>
            </a:custGeom>
            <a:noFill/>
            <a:ln w="50800" cap="rnd">
              <a:solidFill>
                <a:srgbClr val="FFFF00"/>
              </a:solidFill>
            </a:ln>
            <a:scene3d>
              <a:camera prst="orthographicFront"/>
              <a:lightRig rig="soft" dir="t"/>
            </a:scene3d>
            <a:sp3d contourW="12700" prstMaterial="plastic">
              <a:bevelT w="69850" h="19050"/>
              <a:bevelB w="38100" h="101600"/>
              <a:contourClr>
                <a:srgbClr val="FFC000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7" name="任意多边形 66"/>
            <p:cNvSpPr/>
            <p:nvPr/>
          </p:nvSpPr>
          <p:spPr>
            <a:xfrm>
              <a:off x="6288480" y="2416467"/>
              <a:ext cx="299147" cy="539826"/>
            </a:xfrm>
            <a:custGeom>
              <a:avLst/>
              <a:gdLst>
                <a:gd name="connsiteX0" fmla="*/ 0 w 299147"/>
                <a:gd name="connsiteY0" fmla="*/ 0 h 539826"/>
                <a:gd name="connsiteX1" fmla="*/ 297456 w 299147"/>
                <a:gd name="connsiteY1" fmla="*/ 165253 h 539826"/>
                <a:gd name="connsiteX2" fmla="*/ 99152 w 299147"/>
                <a:gd name="connsiteY2" fmla="*/ 539826 h 539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99147" h="539826">
                  <a:moveTo>
                    <a:pt x="0" y="0"/>
                  </a:moveTo>
                  <a:cubicBezTo>
                    <a:pt x="140465" y="37641"/>
                    <a:pt x="280931" y="75282"/>
                    <a:pt x="297456" y="165253"/>
                  </a:cubicBezTo>
                  <a:cubicBezTo>
                    <a:pt x="313981" y="255224"/>
                    <a:pt x="206566" y="397525"/>
                    <a:pt x="99152" y="539826"/>
                  </a:cubicBezTo>
                </a:path>
              </a:pathLst>
            </a:custGeom>
            <a:noFill/>
            <a:ln w="50800" cap="rnd">
              <a:solidFill>
                <a:srgbClr val="FFFF00"/>
              </a:solidFill>
            </a:ln>
            <a:scene3d>
              <a:camera prst="orthographicFront"/>
              <a:lightRig rig="soft" dir="t"/>
            </a:scene3d>
            <a:sp3d contourW="12700" prstMaterial="plastic">
              <a:bevelT w="69850" h="19050"/>
              <a:bevelB w="38100" h="101600"/>
              <a:contourClr>
                <a:srgbClr val="FFC000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8" name="任意多边形 67"/>
            <p:cNvSpPr/>
            <p:nvPr/>
          </p:nvSpPr>
          <p:spPr>
            <a:xfrm rot="20610461">
              <a:off x="6327351" y="2781616"/>
              <a:ext cx="467301" cy="231299"/>
            </a:xfrm>
            <a:custGeom>
              <a:avLst/>
              <a:gdLst>
                <a:gd name="connsiteX0" fmla="*/ 408045 w 807528"/>
                <a:gd name="connsiteY0" fmla="*/ 0 h 340759"/>
                <a:gd name="connsiteX1" fmla="*/ 770124 w 807528"/>
                <a:gd name="connsiteY1" fmla="*/ 120039 h 340759"/>
                <a:gd name="connsiteX2" fmla="*/ 807528 w 807528"/>
                <a:gd name="connsiteY2" fmla="*/ 163008 h 340759"/>
                <a:gd name="connsiteX3" fmla="*/ 801821 w 807528"/>
                <a:gd name="connsiteY3" fmla="*/ 174472 h 340759"/>
                <a:gd name="connsiteX4" fmla="*/ 399483 w 807528"/>
                <a:gd name="connsiteY4" fmla="*/ 340759 h 340759"/>
                <a:gd name="connsiteX5" fmla="*/ 37405 w 807528"/>
                <a:gd name="connsiteY5" fmla="*/ 220720 h 340759"/>
                <a:gd name="connsiteX6" fmla="*/ 0 w 807528"/>
                <a:gd name="connsiteY6" fmla="*/ 177751 h 340759"/>
                <a:gd name="connsiteX7" fmla="*/ 5708 w 807528"/>
                <a:gd name="connsiteY7" fmla="*/ 166287 h 340759"/>
                <a:gd name="connsiteX8" fmla="*/ 408045 w 807528"/>
                <a:gd name="connsiteY8" fmla="*/ 0 h 340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07528" h="340759">
                  <a:moveTo>
                    <a:pt x="408045" y="0"/>
                  </a:moveTo>
                  <a:cubicBezTo>
                    <a:pt x="558768" y="0"/>
                    <a:pt x="691654" y="47616"/>
                    <a:pt x="770124" y="120039"/>
                  </a:cubicBezTo>
                  <a:lnTo>
                    <a:pt x="807528" y="163008"/>
                  </a:lnTo>
                  <a:lnTo>
                    <a:pt x="801821" y="174472"/>
                  </a:lnTo>
                  <a:cubicBezTo>
                    <a:pt x="735534" y="272192"/>
                    <a:pt x="580350" y="340759"/>
                    <a:pt x="399483" y="340759"/>
                  </a:cubicBezTo>
                  <a:cubicBezTo>
                    <a:pt x="248761" y="340759"/>
                    <a:pt x="115874" y="293143"/>
                    <a:pt x="37405" y="220720"/>
                  </a:cubicBezTo>
                  <a:lnTo>
                    <a:pt x="0" y="177751"/>
                  </a:lnTo>
                  <a:lnTo>
                    <a:pt x="5708" y="166287"/>
                  </a:lnTo>
                  <a:cubicBezTo>
                    <a:pt x="71995" y="68567"/>
                    <a:pt x="227178" y="0"/>
                    <a:pt x="408045" y="0"/>
                  </a:cubicBezTo>
                  <a:close/>
                </a:path>
              </a:pathLst>
            </a:custGeom>
            <a:solidFill>
              <a:srgbClr val="318109"/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9" name="五角星 2"/>
            <p:cNvSpPr/>
            <p:nvPr/>
          </p:nvSpPr>
          <p:spPr>
            <a:xfrm rot="7138278">
              <a:off x="6084827" y="2744429"/>
              <a:ext cx="234826" cy="268670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654322 w 918524"/>
                <a:gd name="connsiteY0" fmla="*/ 223173 h 923906"/>
                <a:gd name="connsiteX1" fmla="*/ 916461 w 918524"/>
                <a:gd name="connsiteY1" fmla="*/ 349269 h 923906"/>
                <a:gd name="connsiteX2" fmla="*/ 774876 w 918524"/>
                <a:gd name="connsiteY2" fmla="*/ 613293 h 923906"/>
                <a:gd name="connsiteX3" fmla="*/ 741827 w 918524"/>
                <a:gd name="connsiteY3" fmla="*/ 914398 h 923906"/>
                <a:gd name="connsiteX4" fmla="*/ 459262 w 918524"/>
                <a:gd name="connsiteY4" fmla="*/ 854400 h 923906"/>
                <a:gd name="connsiteX5" fmla="*/ 176697 w 918524"/>
                <a:gd name="connsiteY5" fmla="*/ 914398 h 923906"/>
                <a:gd name="connsiteX6" fmla="*/ 143648 w 918524"/>
                <a:gd name="connsiteY6" fmla="*/ 613293 h 923906"/>
                <a:gd name="connsiteX7" fmla="*/ 2063 w 918524"/>
                <a:gd name="connsiteY7" fmla="*/ 349269 h 923906"/>
                <a:gd name="connsiteX8" fmla="*/ 264202 w 918524"/>
                <a:gd name="connsiteY8" fmla="*/ 223173 h 923906"/>
                <a:gd name="connsiteX9" fmla="*/ 459262 w 918524"/>
                <a:gd name="connsiteY9" fmla="*/ 0 h 923906"/>
                <a:gd name="connsiteX10" fmla="*/ 715845 w 918524"/>
                <a:gd name="connsiteY10" fmla="*/ 284696 h 923906"/>
                <a:gd name="connsiteX0" fmla="*/ 916461 w 918524"/>
                <a:gd name="connsiteY0" fmla="*/ 349269 h 923906"/>
                <a:gd name="connsiteX1" fmla="*/ 774876 w 918524"/>
                <a:gd name="connsiteY1" fmla="*/ 613293 h 923906"/>
                <a:gd name="connsiteX2" fmla="*/ 741827 w 918524"/>
                <a:gd name="connsiteY2" fmla="*/ 914398 h 923906"/>
                <a:gd name="connsiteX3" fmla="*/ 459262 w 918524"/>
                <a:gd name="connsiteY3" fmla="*/ 854400 h 923906"/>
                <a:gd name="connsiteX4" fmla="*/ 176697 w 918524"/>
                <a:gd name="connsiteY4" fmla="*/ 914398 h 923906"/>
                <a:gd name="connsiteX5" fmla="*/ 143648 w 918524"/>
                <a:gd name="connsiteY5" fmla="*/ 613293 h 923906"/>
                <a:gd name="connsiteX6" fmla="*/ 2063 w 918524"/>
                <a:gd name="connsiteY6" fmla="*/ 349269 h 923906"/>
                <a:gd name="connsiteX7" fmla="*/ 264202 w 918524"/>
                <a:gd name="connsiteY7" fmla="*/ 223173 h 923906"/>
                <a:gd name="connsiteX8" fmla="*/ 459262 w 918524"/>
                <a:gd name="connsiteY8" fmla="*/ 0 h 923906"/>
                <a:gd name="connsiteX9" fmla="*/ 715845 w 918524"/>
                <a:gd name="connsiteY9" fmla="*/ 284696 h 923906"/>
                <a:gd name="connsiteX0" fmla="*/ 774876 w 774876"/>
                <a:gd name="connsiteY0" fmla="*/ 613293 h 923906"/>
                <a:gd name="connsiteX1" fmla="*/ 741827 w 774876"/>
                <a:gd name="connsiteY1" fmla="*/ 914398 h 923906"/>
                <a:gd name="connsiteX2" fmla="*/ 459262 w 774876"/>
                <a:gd name="connsiteY2" fmla="*/ 854400 h 923906"/>
                <a:gd name="connsiteX3" fmla="*/ 176697 w 774876"/>
                <a:gd name="connsiteY3" fmla="*/ 914398 h 923906"/>
                <a:gd name="connsiteX4" fmla="*/ 143648 w 774876"/>
                <a:gd name="connsiteY4" fmla="*/ 613293 h 923906"/>
                <a:gd name="connsiteX5" fmla="*/ 2063 w 774876"/>
                <a:gd name="connsiteY5" fmla="*/ 349269 h 923906"/>
                <a:gd name="connsiteX6" fmla="*/ 264202 w 774876"/>
                <a:gd name="connsiteY6" fmla="*/ 223173 h 923906"/>
                <a:gd name="connsiteX7" fmla="*/ 459262 w 774876"/>
                <a:gd name="connsiteY7" fmla="*/ 0 h 923906"/>
                <a:gd name="connsiteX8" fmla="*/ 715845 w 774876"/>
                <a:gd name="connsiteY8" fmla="*/ 284696 h 923906"/>
                <a:gd name="connsiteX0" fmla="*/ 741827 w 741827"/>
                <a:gd name="connsiteY0" fmla="*/ 914398 h 923906"/>
                <a:gd name="connsiteX1" fmla="*/ 459262 w 741827"/>
                <a:gd name="connsiteY1" fmla="*/ 854400 h 923906"/>
                <a:gd name="connsiteX2" fmla="*/ 176697 w 741827"/>
                <a:gd name="connsiteY2" fmla="*/ 914398 h 923906"/>
                <a:gd name="connsiteX3" fmla="*/ 143648 w 741827"/>
                <a:gd name="connsiteY3" fmla="*/ 613293 h 923906"/>
                <a:gd name="connsiteX4" fmla="*/ 2063 w 741827"/>
                <a:gd name="connsiteY4" fmla="*/ 349269 h 923906"/>
                <a:gd name="connsiteX5" fmla="*/ 264202 w 741827"/>
                <a:gd name="connsiteY5" fmla="*/ 223173 h 923906"/>
                <a:gd name="connsiteX6" fmla="*/ 459262 w 741827"/>
                <a:gd name="connsiteY6" fmla="*/ 0 h 923906"/>
                <a:gd name="connsiteX7" fmla="*/ 715845 w 741827"/>
                <a:gd name="connsiteY7" fmla="*/ 284696 h 923906"/>
                <a:gd name="connsiteX0" fmla="*/ 459262 w 715845"/>
                <a:gd name="connsiteY0" fmla="*/ 854400 h 916632"/>
                <a:gd name="connsiteX1" fmla="*/ 176697 w 715845"/>
                <a:gd name="connsiteY1" fmla="*/ 914398 h 916632"/>
                <a:gd name="connsiteX2" fmla="*/ 143648 w 715845"/>
                <a:gd name="connsiteY2" fmla="*/ 613293 h 916632"/>
                <a:gd name="connsiteX3" fmla="*/ 2063 w 715845"/>
                <a:gd name="connsiteY3" fmla="*/ 349269 h 916632"/>
                <a:gd name="connsiteX4" fmla="*/ 264202 w 715845"/>
                <a:gd name="connsiteY4" fmla="*/ 223173 h 916632"/>
                <a:gd name="connsiteX5" fmla="*/ 459262 w 715845"/>
                <a:gd name="connsiteY5" fmla="*/ 0 h 916632"/>
                <a:gd name="connsiteX6" fmla="*/ 715845 w 715845"/>
                <a:gd name="connsiteY6" fmla="*/ 284696 h 916632"/>
                <a:gd name="connsiteX0" fmla="*/ 176697 w 715845"/>
                <a:gd name="connsiteY0" fmla="*/ 914398 h 914398"/>
                <a:gd name="connsiteX1" fmla="*/ 143648 w 715845"/>
                <a:gd name="connsiteY1" fmla="*/ 613293 h 914398"/>
                <a:gd name="connsiteX2" fmla="*/ 2063 w 715845"/>
                <a:gd name="connsiteY2" fmla="*/ 349269 h 914398"/>
                <a:gd name="connsiteX3" fmla="*/ 264202 w 715845"/>
                <a:gd name="connsiteY3" fmla="*/ 223173 h 914398"/>
                <a:gd name="connsiteX4" fmla="*/ 459262 w 715845"/>
                <a:gd name="connsiteY4" fmla="*/ 0 h 914398"/>
                <a:gd name="connsiteX5" fmla="*/ 715845 w 715845"/>
                <a:gd name="connsiteY5" fmla="*/ 284696 h 914398"/>
                <a:gd name="connsiteX0" fmla="*/ 143648 w 715845"/>
                <a:gd name="connsiteY0" fmla="*/ 613293 h 613293"/>
                <a:gd name="connsiteX1" fmla="*/ 2063 w 715845"/>
                <a:gd name="connsiteY1" fmla="*/ 349269 h 613293"/>
                <a:gd name="connsiteX2" fmla="*/ 264202 w 715845"/>
                <a:gd name="connsiteY2" fmla="*/ 223173 h 613293"/>
                <a:gd name="connsiteX3" fmla="*/ 459262 w 715845"/>
                <a:gd name="connsiteY3" fmla="*/ 0 h 613293"/>
                <a:gd name="connsiteX4" fmla="*/ 715845 w 715845"/>
                <a:gd name="connsiteY4" fmla="*/ 284696 h 613293"/>
                <a:gd name="connsiteX0" fmla="*/ 0 w 713782"/>
                <a:gd name="connsiteY0" fmla="*/ 349269 h 349269"/>
                <a:gd name="connsiteX1" fmla="*/ 262139 w 713782"/>
                <a:gd name="connsiteY1" fmla="*/ 223173 h 349269"/>
                <a:gd name="connsiteX2" fmla="*/ 457199 w 713782"/>
                <a:gd name="connsiteY2" fmla="*/ 0 h 349269"/>
                <a:gd name="connsiteX3" fmla="*/ 713782 w 713782"/>
                <a:gd name="connsiteY3" fmla="*/ 284696 h 349269"/>
                <a:gd name="connsiteX0" fmla="*/ 0 w 457199"/>
                <a:gd name="connsiteY0" fmla="*/ 349269 h 349269"/>
                <a:gd name="connsiteX1" fmla="*/ 262139 w 457199"/>
                <a:gd name="connsiteY1" fmla="*/ 223173 h 349269"/>
                <a:gd name="connsiteX2" fmla="*/ 457199 w 457199"/>
                <a:gd name="connsiteY2" fmla="*/ 0 h 349269"/>
                <a:gd name="connsiteX0" fmla="*/ 0 w 195060"/>
                <a:gd name="connsiteY0" fmla="*/ 223173 h 223173"/>
                <a:gd name="connsiteX1" fmla="*/ 195060 w 195060"/>
                <a:gd name="connsiteY1" fmla="*/ 0 h 223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5060" h="223173">
                  <a:moveTo>
                    <a:pt x="0" y="223173"/>
                  </a:moveTo>
                  <a:cubicBezTo>
                    <a:pt x="76200" y="164962"/>
                    <a:pt x="130040" y="0"/>
                    <a:pt x="195060" y="0"/>
                  </a:cubicBezTo>
                </a:path>
              </a:pathLst>
            </a:custGeom>
            <a:noFill/>
            <a:ln w="63500" cap="rnd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0" name="任意多边形 69"/>
            <p:cNvSpPr/>
            <p:nvPr/>
          </p:nvSpPr>
          <p:spPr>
            <a:xfrm>
              <a:off x="4909575" y="3275667"/>
              <a:ext cx="302010" cy="193710"/>
            </a:xfrm>
            <a:custGeom>
              <a:avLst/>
              <a:gdLst>
                <a:gd name="connsiteX0" fmla="*/ 408045 w 807528"/>
                <a:gd name="connsiteY0" fmla="*/ 0 h 340759"/>
                <a:gd name="connsiteX1" fmla="*/ 770124 w 807528"/>
                <a:gd name="connsiteY1" fmla="*/ 120039 h 340759"/>
                <a:gd name="connsiteX2" fmla="*/ 807528 w 807528"/>
                <a:gd name="connsiteY2" fmla="*/ 163008 h 340759"/>
                <a:gd name="connsiteX3" fmla="*/ 801821 w 807528"/>
                <a:gd name="connsiteY3" fmla="*/ 174472 h 340759"/>
                <a:gd name="connsiteX4" fmla="*/ 399483 w 807528"/>
                <a:gd name="connsiteY4" fmla="*/ 340759 h 340759"/>
                <a:gd name="connsiteX5" fmla="*/ 37405 w 807528"/>
                <a:gd name="connsiteY5" fmla="*/ 220720 h 340759"/>
                <a:gd name="connsiteX6" fmla="*/ 0 w 807528"/>
                <a:gd name="connsiteY6" fmla="*/ 177751 h 340759"/>
                <a:gd name="connsiteX7" fmla="*/ 5708 w 807528"/>
                <a:gd name="connsiteY7" fmla="*/ 166287 h 340759"/>
                <a:gd name="connsiteX8" fmla="*/ 408045 w 807528"/>
                <a:gd name="connsiteY8" fmla="*/ 0 h 340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07528" h="340759">
                  <a:moveTo>
                    <a:pt x="408045" y="0"/>
                  </a:moveTo>
                  <a:cubicBezTo>
                    <a:pt x="558768" y="0"/>
                    <a:pt x="691654" y="47616"/>
                    <a:pt x="770124" y="120039"/>
                  </a:cubicBezTo>
                  <a:lnTo>
                    <a:pt x="807528" y="163008"/>
                  </a:lnTo>
                  <a:lnTo>
                    <a:pt x="801821" y="174472"/>
                  </a:lnTo>
                  <a:cubicBezTo>
                    <a:pt x="735534" y="272192"/>
                    <a:pt x="580350" y="340759"/>
                    <a:pt x="399483" y="340759"/>
                  </a:cubicBezTo>
                  <a:cubicBezTo>
                    <a:pt x="248761" y="340759"/>
                    <a:pt x="115874" y="293143"/>
                    <a:pt x="37405" y="220720"/>
                  </a:cubicBezTo>
                  <a:lnTo>
                    <a:pt x="0" y="177751"/>
                  </a:lnTo>
                  <a:lnTo>
                    <a:pt x="5708" y="166287"/>
                  </a:lnTo>
                  <a:cubicBezTo>
                    <a:pt x="71995" y="68567"/>
                    <a:pt x="227178" y="0"/>
                    <a:pt x="408045" y="0"/>
                  </a:cubicBezTo>
                  <a:close/>
                </a:path>
              </a:pathLst>
            </a:custGeom>
            <a:solidFill>
              <a:srgbClr val="8AFA4C"/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1" name="任意多边形 70"/>
            <p:cNvSpPr/>
            <p:nvPr/>
          </p:nvSpPr>
          <p:spPr>
            <a:xfrm rot="3820380">
              <a:off x="5144154" y="3137501"/>
              <a:ext cx="293117" cy="188006"/>
            </a:xfrm>
            <a:custGeom>
              <a:avLst/>
              <a:gdLst>
                <a:gd name="connsiteX0" fmla="*/ 408045 w 807528"/>
                <a:gd name="connsiteY0" fmla="*/ 0 h 340759"/>
                <a:gd name="connsiteX1" fmla="*/ 770124 w 807528"/>
                <a:gd name="connsiteY1" fmla="*/ 120039 h 340759"/>
                <a:gd name="connsiteX2" fmla="*/ 807528 w 807528"/>
                <a:gd name="connsiteY2" fmla="*/ 163008 h 340759"/>
                <a:gd name="connsiteX3" fmla="*/ 801821 w 807528"/>
                <a:gd name="connsiteY3" fmla="*/ 174472 h 340759"/>
                <a:gd name="connsiteX4" fmla="*/ 399483 w 807528"/>
                <a:gd name="connsiteY4" fmla="*/ 340759 h 340759"/>
                <a:gd name="connsiteX5" fmla="*/ 37405 w 807528"/>
                <a:gd name="connsiteY5" fmla="*/ 220720 h 340759"/>
                <a:gd name="connsiteX6" fmla="*/ 0 w 807528"/>
                <a:gd name="connsiteY6" fmla="*/ 177751 h 340759"/>
                <a:gd name="connsiteX7" fmla="*/ 5708 w 807528"/>
                <a:gd name="connsiteY7" fmla="*/ 166287 h 340759"/>
                <a:gd name="connsiteX8" fmla="*/ 408045 w 807528"/>
                <a:gd name="connsiteY8" fmla="*/ 0 h 340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07528" h="340759">
                  <a:moveTo>
                    <a:pt x="408045" y="0"/>
                  </a:moveTo>
                  <a:cubicBezTo>
                    <a:pt x="558768" y="0"/>
                    <a:pt x="691654" y="47616"/>
                    <a:pt x="770124" y="120039"/>
                  </a:cubicBezTo>
                  <a:lnTo>
                    <a:pt x="807528" y="163008"/>
                  </a:lnTo>
                  <a:lnTo>
                    <a:pt x="801821" y="174472"/>
                  </a:lnTo>
                  <a:cubicBezTo>
                    <a:pt x="735534" y="272192"/>
                    <a:pt x="580350" y="340759"/>
                    <a:pt x="399483" y="340759"/>
                  </a:cubicBezTo>
                  <a:cubicBezTo>
                    <a:pt x="248761" y="340759"/>
                    <a:pt x="115874" y="293143"/>
                    <a:pt x="37405" y="220720"/>
                  </a:cubicBezTo>
                  <a:lnTo>
                    <a:pt x="0" y="177751"/>
                  </a:lnTo>
                  <a:lnTo>
                    <a:pt x="5708" y="166287"/>
                  </a:lnTo>
                  <a:cubicBezTo>
                    <a:pt x="71995" y="68567"/>
                    <a:pt x="227178" y="0"/>
                    <a:pt x="408045" y="0"/>
                  </a:cubicBezTo>
                  <a:close/>
                </a:path>
              </a:pathLst>
            </a:custGeom>
            <a:solidFill>
              <a:srgbClr val="318109"/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2" name="文本框 71"/>
            <p:cNvSpPr txBox="1"/>
            <p:nvPr/>
          </p:nvSpPr>
          <p:spPr>
            <a:xfrm rot="19118257">
              <a:off x="5277938" y="2345309"/>
              <a:ext cx="744731" cy="66621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altLang="zh-CN" sz="4400" dirty="0" smtClean="0">
                  <a:ln w="25400">
                    <a:solidFill>
                      <a:srgbClr val="FE4448"/>
                    </a:solidFill>
                  </a:ln>
                  <a:solidFill>
                    <a:schemeClr val="bg1"/>
                  </a:solidFill>
                  <a:latin typeface="Impact" panose="020B0806030902050204" pitchFamily="34" charset="0"/>
                  <a:ea typeface="方正超粗黑简体" panose="03000509000000000000" pitchFamily="65" charset="-122"/>
                </a:rPr>
                <a:t>03</a:t>
              </a:r>
              <a:endParaRPr lang="zh-CN" altLang="en-US" sz="4400" dirty="0">
                <a:ln w="25400">
                  <a:solidFill>
                    <a:srgbClr val="FE4448"/>
                  </a:solidFill>
                </a:ln>
                <a:solidFill>
                  <a:schemeClr val="bg1"/>
                </a:solidFill>
                <a:latin typeface="Impact" panose="020B0806030902050204" pitchFamily="34" charset="0"/>
                <a:ea typeface="方正超粗黑简体" panose="03000509000000000000" pitchFamily="65" charset="-122"/>
              </a:endParaRPr>
            </a:p>
          </p:txBody>
        </p:sp>
      </p:grpSp>
      <p:sp>
        <p:nvSpPr>
          <p:cNvPr id="99" name="文本框 98"/>
          <p:cNvSpPr txBox="1"/>
          <p:nvPr/>
        </p:nvSpPr>
        <p:spPr>
          <a:xfrm>
            <a:off x="7409903" y="952233"/>
            <a:ext cx="3239067" cy="893044"/>
          </a:xfrm>
          <a:prstGeom prst="rect">
            <a:avLst/>
          </a:prstGeom>
          <a:noFill/>
        </p:spPr>
        <p:txBody>
          <a:bodyPr wrap="square" lIns="126013" tIns="63007" rIns="126013" bIns="63007" rtlCol="0">
            <a:spAutoFit/>
          </a:bodyPr>
          <a:lstStyle/>
          <a:p>
            <a:pPr algn="dist"/>
            <a:r>
              <a:rPr lang="zh-CN" altLang="en-US" sz="5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日记内容</a:t>
            </a:r>
            <a:endParaRPr lang="zh-CN" altLang="en-US" sz="5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6" name="组合 93"/>
          <p:cNvGrpSpPr/>
          <p:nvPr/>
        </p:nvGrpSpPr>
        <p:grpSpPr>
          <a:xfrm rot="536672">
            <a:off x="4805912" y="634382"/>
            <a:ext cx="2323647" cy="1722883"/>
            <a:chOff x="467955" y="825830"/>
            <a:chExt cx="1688486" cy="1246918"/>
          </a:xfrm>
        </p:grpSpPr>
        <p:sp>
          <p:nvSpPr>
            <p:cNvPr id="95" name="梯形 96"/>
            <p:cNvSpPr/>
            <p:nvPr/>
          </p:nvSpPr>
          <p:spPr>
            <a:xfrm rot="4183552">
              <a:off x="756190" y="835010"/>
              <a:ext cx="949503" cy="1525973"/>
            </a:xfrm>
            <a:custGeom>
              <a:avLst/>
              <a:gdLst/>
              <a:ahLst/>
              <a:cxnLst/>
              <a:rect l="l" t="t" r="r" b="b"/>
              <a:pathLst>
                <a:path w="1638954" h="2632273">
                  <a:moveTo>
                    <a:pt x="460131" y="0"/>
                  </a:moveTo>
                  <a:lnTo>
                    <a:pt x="985333" y="24657"/>
                  </a:lnTo>
                  <a:cubicBezTo>
                    <a:pt x="904127" y="674964"/>
                    <a:pt x="987214" y="1517335"/>
                    <a:pt x="1638954" y="2440233"/>
                  </a:cubicBezTo>
                  <a:lnTo>
                    <a:pt x="1063128" y="2071125"/>
                  </a:lnTo>
                  <a:lnTo>
                    <a:pt x="678579" y="2632273"/>
                  </a:lnTo>
                  <a:lnTo>
                    <a:pt x="262163" y="2020459"/>
                  </a:lnTo>
                  <a:cubicBezTo>
                    <a:pt x="141403" y="2335233"/>
                    <a:pt x="143936" y="2337566"/>
                    <a:pt x="68760" y="2596304"/>
                  </a:cubicBezTo>
                  <a:cubicBezTo>
                    <a:pt x="-118888" y="1450551"/>
                    <a:pt x="99284" y="691656"/>
                    <a:pt x="460131" y="0"/>
                  </a:cubicBezTo>
                  <a:close/>
                </a:path>
              </a:pathLst>
            </a:custGeom>
            <a:solidFill>
              <a:srgbClr val="19B4C9"/>
            </a:solidFill>
            <a:ln w="38100">
              <a:solidFill>
                <a:srgbClr val="22F1F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96" name="梯形 96"/>
            <p:cNvSpPr/>
            <p:nvPr/>
          </p:nvSpPr>
          <p:spPr>
            <a:xfrm rot="4183552">
              <a:off x="1234404" y="1194710"/>
              <a:ext cx="198553" cy="840519"/>
            </a:xfrm>
            <a:custGeom>
              <a:avLst/>
              <a:gdLst/>
              <a:ahLst/>
              <a:cxnLst/>
              <a:rect l="l" t="t" r="r" b="b"/>
              <a:pathLst>
                <a:path w="420536" h="1778648">
                  <a:moveTo>
                    <a:pt x="21975" y="0"/>
                  </a:moveTo>
                  <a:lnTo>
                    <a:pt x="139673" y="5525"/>
                  </a:lnTo>
                  <a:cubicBezTo>
                    <a:pt x="77745" y="501457"/>
                    <a:pt x="111365" y="1109088"/>
                    <a:pt x="420536" y="1778648"/>
                  </a:cubicBezTo>
                  <a:lnTo>
                    <a:pt x="279766" y="1771733"/>
                  </a:lnTo>
                  <a:cubicBezTo>
                    <a:pt x="2200" y="1106360"/>
                    <a:pt x="-33067" y="500890"/>
                    <a:pt x="21975" y="0"/>
                  </a:cubicBezTo>
                  <a:close/>
                </a:path>
              </a:pathLst>
            </a:custGeom>
            <a:solidFill>
              <a:srgbClr val="22F1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grpSp>
          <p:nvGrpSpPr>
            <p:cNvPr id="37" name="组合 96"/>
            <p:cNvGrpSpPr/>
            <p:nvPr/>
          </p:nvGrpSpPr>
          <p:grpSpPr>
            <a:xfrm rot="21335217">
              <a:off x="1363234" y="825830"/>
              <a:ext cx="793207" cy="804046"/>
              <a:chOff x="7973454" y="5027358"/>
              <a:chExt cx="1573288" cy="1594782"/>
            </a:xfrm>
          </p:grpSpPr>
          <p:sp>
            <p:nvSpPr>
              <p:cNvPr id="101" name="五角星 2"/>
              <p:cNvSpPr/>
              <p:nvPr/>
            </p:nvSpPr>
            <p:spPr>
              <a:xfrm rot="20480842">
                <a:off x="7975659" y="5027358"/>
                <a:ext cx="1571083" cy="1580289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C4EF39"/>
              </a:solidFill>
              <a:ln w="63500">
                <a:noFill/>
              </a:ln>
              <a:effectLst>
                <a:outerShdw blurRad="190500" dist="63500" dir="5400000" algn="t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2" name="五角星 2"/>
              <p:cNvSpPr/>
              <p:nvPr/>
            </p:nvSpPr>
            <p:spPr>
              <a:xfrm rot="20480842">
                <a:off x="7973454" y="5041849"/>
                <a:ext cx="1571084" cy="158029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FF7D93"/>
              </a:solidFill>
              <a:ln w="66675">
                <a:solidFill>
                  <a:schemeClr val="bg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98" name="文本框 97"/>
            <p:cNvSpPr txBox="1"/>
            <p:nvPr/>
          </p:nvSpPr>
          <p:spPr>
            <a:xfrm rot="21063328">
              <a:off x="1487915" y="1026993"/>
              <a:ext cx="620534" cy="43436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endParaRPr lang="zh-CN" altLang="en-US" sz="3300" dirty="0">
                <a:ln w="25400">
                  <a:noFill/>
                </a:ln>
                <a:solidFill>
                  <a:schemeClr val="bg1"/>
                </a:solidFill>
                <a:latin typeface="方正超粗黑简体" panose="03000509000000000000" pitchFamily="65" charset="-122"/>
                <a:ea typeface="方正超粗黑简体" panose="03000509000000000000" pitchFamily="65" charset="-122"/>
              </a:endParaRPr>
            </a:p>
          </p:txBody>
        </p:sp>
      </p:grpSp>
      <p:grpSp>
        <p:nvGrpSpPr>
          <p:cNvPr id="41" name="组合 102"/>
          <p:cNvGrpSpPr/>
          <p:nvPr/>
        </p:nvGrpSpPr>
        <p:grpSpPr>
          <a:xfrm>
            <a:off x="7323018" y="1941009"/>
            <a:ext cx="3373140" cy="97904"/>
            <a:chOff x="8050736" y="5435599"/>
            <a:chExt cx="3205094" cy="0"/>
          </a:xfrm>
        </p:grpSpPr>
        <p:cxnSp>
          <p:nvCxnSpPr>
            <p:cNvPr id="104" name="直接连接符 103"/>
            <p:cNvCxnSpPr/>
            <p:nvPr/>
          </p:nvCxnSpPr>
          <p:spPr>
            <a:xfrm>
              <a:off x="8316687" y="5435599"/>
              <a:ext cx="2307770" cy="0"/>
            </a:xfrm>
            <a:prstGeom prst="line">
              <a:avLst/>
            </a:prstGeom>
            <a:ln w="50800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直接连接符 104"/>
            <p:cNvCxnSpPr/>
            <p:nvPr/>
          </p:nvCxnSpPr>
          <p:spPr>
            <a:xfrm>
              <a:off x="10757431" y="5435599"/>
              <a:ext cx="239485" cy="0"/>
            </a:xfrm>
            <a:prstGeom prst="line">
              <a:avLst/>
            </a:prstGeom>
            <a:ln w="50800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直接连接符 105"/>
            <p:cNvCxnSpPr/>
            <p:nvPr/>
          </p:nvCxnSpPr>
          <p:spPr>
            <a:xfrm>
              <a:off x="8050736" y="5435599"/>
              <a:ext cx="116114" cy="0"/>
            </a:xfrm>
            <a:prstGeom prst="line">
              <a:avLst/>
            </a:prstGeom>
            <a:ln w="50800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直接连接符 107"/>
            <p:cNvCxnSpPr/>
            <p:nvPr/>
          </p:nvCxnSpPr>
          <p:spPr>
            <a:xfrm>
              <a:off x="11139716" y="5435599"/>
              <a:ext cx="116114" cy="0"/>
            </a:xfrm>
            <a:prstGeom prst="line">
              <a:avLst/>
            </a:prstGeom>
            <a:ln w="50800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4" name="矩形 93"/>
          <p:cNvSpPr/>
          <p:nvPr/>
        </p:nvSpPr>
        <p:spPr>
          <a:xfrm>
            <a:off x="4068664" y="5091544"/>
            <a:ext cx="10387658" cy="1446550"/>
          </a:xfrm>
          <a:prstGeom prst="rect">
            <a:avLst/>
          </a:prstGeom>
          <a:solidFill>
            <a:srgbClr val="FFEB71"/>
          </a:solidFill>
        </p:spPr>
        <p:txBody>
          <a:bodyPr wrap="square">
            <a:spAutoFit/>
          </a:bodyPr>
          <a:lstStyle/>
          <a:p>
            <a:r>
              <a:rPr lang="zh-CN" altLang="en-US" sz="4400" b="1" dirty="0" smtClean="0"/>
              <a:t>今天最不高兴的事情是什么？怎样做才能避免不高兴的事情再发生？</a:t>
            </a:r>
            <a:endParaRPr lang="en-US" altLang="zh-CN" sz="4400" b="1" dirty="0" smtClean="0"/>
          </a:p>
        </p:txBody>
      </p:sp>
      <p:sp>
        <p:nvSpPr>
          <p:cNvPr id="97" name="矩形 96"/>
          <p:cNvSpPr/>
          <p:nvPr/>
        </p:nvSpPr>
        <p:spPr>
          <a:xfrm>
            <a:off x="4140672" y="7834238"/>
            <a:ext cx="5262979" cy="769441"/>
          </a:xfrm>
          <a:prstGeom prst="rect">
            <a:avLst/>
          </a:prstGeom>
          <a:solidFill>
            <a:srgbClr val="FF6600"/>
          </a:solidFill>
        </p:spPr>
        <p:txBody>
          <a:bodyPr wrap="none">
            <a:spAutoFit/>
          </a:bodyPr>
          <a:lstStyle/>
          <a:p>
            <a:r>
              <a:rPr lang="zh-CN" altLang="en-US" sz="4400" b="1" dirty="0" smtClean="0"/>
              <a:t>你今天学到了什么？</a:t>
            </a:r>
            <a:endParaRPr lang="zh-CN" altLang="en-US" sz="4400" b="1" dirty="0"/>
          </a:p>
        </p:txBody>
      </p:sp>
      <p:sp>
        <p:nvSpPr>
          <p:cNvPr id="73" name="TextBox 72"/>
          <p:cNvSpPr txBox="1"/>
          <p:nvPr/>
        </p:nvSpPr>
        <p:spPr>
          <a:xfrm>
            <a:off x="12301964" y="1065486"/>
            <a:ext cx="1415772" cy="316835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8000" dirty="0" smtClean="0">
                <a:solidFill>
                  <a:schemeClr val="accent2">
                    <a:lumMod val="75000"/>
                  </a:schemeClr>
                </a:solidFill>
                <a:latin typeface="华文琥珀" pitchFamily="2" charset="-122"/>
                <a:ea typeface="华文琥珀" pitchFamily="2" charset="-122"/>
              </a:rPr>
              <a:t>回顾</a:t>
            </a:r>
            <a:endParaRPr lang="zh-CN" altLang="en-US" sz="8000" dirty="0">
              <a:solidFill>
                <a:schemeClr val="accent2">
                  <a:lumMod val="75000"/>
                </a:schemeClr>
              </a:solidFill>
              <a:latin typeface="华文琥珀" pitchFamily="2" charset="-122"/>
              <a:ea typeface="华文琥珀" pitchFamily="2" charset="-122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14221792" y="2145606"/>
            <a:ext cx="1415772" cy="316835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8000" dirty="0" smtClean="0">
                <a:solidFill>
                  <a:schemeClr val="accent2">
                    <a:lumMod val="75000"/>
                  </a:schemeClr>
                </a:solidFill>
                <a:latin typeface="华文琥珀" pitchFamily="2" charset="-122"/>
                <a:ea typeface="华文琥珀" pitchFamily="2" charset="-122"/>
              </a:rPr>
              <a:t>自省</a:t>
            </a:r>
            <a:endParaRPr lang="zh-CN" altLang="en-US" sz="8000" dirty="0">
              <a:solidFill>
                <a:schemeClr val="accent2">
                  <a:lumMod val="75000"/>
                </a:schemeClr>
              </a:solidFill>
              <a:latin typeface="华文琥珀" pitchFamily="2" charset="-122"/>
              <a:ea typeface="华文琥珀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04447937"/>
      </p:ext>
    </p:extLst>
  </p:cSld>
  <p:clrMapOvr>
    <a:masterClrMapping/>
  </p:clrMapOvr>
  <p:transition spd="slow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5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99" grpId="0"/>
      <p:bldP spid="94" grpId="0" animBg="1"/>
      <p:bldP spid="97" grpId="0" animBg="1"/>
      <p:bldP spid="73" grpId="0"/>
      <p:bldP spid="7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Picture 5" descr="PPT素材-1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750" y="-87313"/>
            <a:ext cx="15554325" cy="9950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/>
          <p:cNvSpPr/>
          <p:nvPr/>
        </p:nvSpPr>
        <p:spPr>
          <a:xfrm rot="19071450">
            <a:off x="2323784" y="2105515"/>
            <a:ext cx="1576072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zh-CN" altLang="en-US" sz="5400" b="1" cap="none" spc="0" dirty="0" smtClean="0">
                <a:ln w="11430">
                  <a:solidFill>
                    <a:srgbClr val="FF6600"/>
                  </a:solidFill>
                </a:ln>
                <a:solidFill>
                  <a:srgbClr val="FF66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心情</a:t>
            </a:r>
            <a:endParaRPr lang="en-US" altLang="zh-CN" sz="5400" b="1" cap="none" spc="0" dirty="0" smtClean="0">
              <a:ln w="11430">
                <a:solidFill>
                  <a:srgbClr val="FF6600"/>
                </a:solidFill>
              </a:ln>
              <a:solidFill>
                <a:srgbClr val="FF66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r>
              <a:rPr lang="zh-CN" altLang="en-US" sz="5400" b="1" cap="none" spc="0" dirty="0" smtClean="0">
                <a:ln w="11430">
                  <a:solidFill>
                    <a:srgbClr val="FF6600"/>
                  </a:solidFill>
                </a:ln>
                <a:solidFill>
                  <a:srgbClr val="FF66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话吧</a:t>
            </a:r>
            <a:endParaRPr lang="zh-CN" altLang="en-US" sz="5400" b="1" cap="none" spc="0" dirty="0">
              <a:ln w="11430">
                <a:solidFill>
                  <a:srgbClr val="FF6600"/>
                </a:solidFill>
              </a:ln>
              <a:solidFill>
                <a:srgbClr val="FF66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8" name="矩形 7"/>
          <p:cNvSpPr/>
          <p:nvPr/>
        </p:nvSpPr>
        <p:spPr>
          <a:xfrm>
            <a:off x="4212680" y="3513758"/>
            <a:ext cx="9073008" cy="2862322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DoubleWave1">
              <a:avLst/>
            </a:prstTxWarp>
            <a:spAutoFit/>
          </a:bodyPr>
          <a:lstStyle/>
          <a:p>
            <a:pPr algn="ctr"/>
            <a:r>
              <a:rPr lang="zh-CN" altLang="en-US" sz="6000" b="1" dirty="0" smtClean="0">
                <a:ln w="12700">
                  <a:noFill/>
                  <a:prstDash val="solid"/>
                </a:ln>
                <a:solidFill>
                  <a:srgbClr val="FF66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一本普通的笔记本，用来</a:t>
            </a:r>
            <a:r>
              <a:rPr lang="zh-CN" altLang="en-US" sz="6600" b="1" dirty="0" smtClean="0">
                <a:ln w="12700">
                  <a:noFill/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思考、回顾、反省</a:t>
            </a:r>
            <a:r>
              <a:rPr lang="zh-CN" altLang="en-US" sz="6000" b="1" dirty="0" smtClean="0">
                <a:ln w="12700">
                  <a:noFill/>
                  <a:prstDash val="solid"/>
                </a:ln>
                <a:solidFill>
                  <a:srgbClr val="FF66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，会有神奇的效果哦！</a:t>
            </a:r>
            <a:endParaRPr lang="zh-CN" altLang="en-US" sz="6000" b="1" dirty="0">
              <a:ln w="12700">
                <a:noFill/>
                <a:prstDash val="solid"/>
              </a:ln>
              <a:solidFill>
                <a:srgbClr val="FF66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4" name="Picture 4" descr="PPT素材-0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88" y="4763"/>
            <a:ext cx="16775112" cy="9466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>
            <a:off x="5427767" y="498471"/>
            <a:ext cx="6858858" cy="91450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 rot="19574561">
            <a:off x="1544179" y="1803323"/>
            <a:ext cx="38884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 smtClean="0">
                <a:solidFill>
                  <a:srgbClr val="FF3399"/>
                </a:solidFill>
                <a:latin typeface="华文琥珀" pitchFamily="2" charset="-122"/>
                <a:ea typeface="华文琥珀" pitchFamily="2" charset="-122"/>
              </a:rPr>
              <a:t>我心目中的自己</a:t>
            </a:r>
            <a:endParaRPr lang="zh-CN" altLang="en-US" sz="3600" dirty="0">
              <a:solidFill>
                <a:srgbClr val="FF3399"/>
              </a:solidFill>
              <a:latin typeface="华文琥珀" pitchFamily="2" charset="-122"/>
              <a:ea typeface="华文琥珀" pitchFamily="2" charset="-122"/>
            </a:endParaRPr>
          </a:p>
        </p:txBody>
      </p:sp>
      <p:sp>
        <p:nvSpPr>
          <p:cNvPr id="7" name="矩形 6"/>
          <p:cNvSpPr/>
          <p:nvPr/>
        </p:nvSpPr>
        <p:spPr>
          <a:xfrm rot="18894958">
            <a:off x="4324919" y="4625364"/>
            <a:ext cx="3945339" cy="707886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CN" altLang="en-US" sz="4000" b="1" cap="none" spc="0" dirty="0" smtClean="0">
                <a:ln w="1905"/>
                <a:solidFill>
                  <a:srgbClr val="FF3399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华文琥珀" pitchFamily="2" charset="-122"/>
                <a:ea typeface="华文琥珀" pitchFamily="2" charset="-122"/>
              </a:rPr>
              <a:t>我心目中的自己</a:t>
            </a:r>
            <a:endParaRPr lang="zh-CN" altLang="en-US" sz="4000" b="1" cap="none" spc="0" dirty="0">
              <a:ln w="1905"/>
              <a:solidFill>
                <a:srgbClr val="FF3399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华文琥珀" pitchFamily="2" charset="-122"/>
              <a:ea typeface="华文琥珀" pitchFamily="2" charset="-122"/>
            </a:endParaRPr>
          </a:p>
        </p:txBody>
      </p:sp>
      <p:pic>
        <p:nvPicPr>
          <p:cNvPr id="8" name="[纯音乐]写给海洋-纯音乐 00_00_18-.mp3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15833006" y="8122270"/>
            <a:ext cx="945282" cy="945282"/>
          </a:xfrm>
          <a:prstGeom prst="rect">
            <a:avLst/>
          </a:prstGeom>
        </p:spPr>
      </p:pic>
    </p:spTree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4984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>
                <p:cTn id="1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4" name="Picture 4" descr="PPT素材-0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88" y="4763"/>
            <a:ext cx="16775112" cy="9466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5427767" y="498471"/>
            <a:ext cx="6858858" cy="91450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 rot="19574561">
            <a:off x="1544179" y="1803323"/>
            <a:ext cx="38884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 smtClean="0">
                <a:solidFill>
                  <a:srgbClr val="FF3399"/>
                </a:solidFill>
                <a:latin typeface="华文琥珀" pitchFamily="2" charset="-122"/>
                <a:ea typeface="华文琥珀" pitchFamily="2" charset="-122"/>
              </a:rPr>
              <a:t>我心目中的自己</a:t>
            </a:r>
            <a:endParaRPr lang="zh-CN" altLang="en-US" sz="3600" dirty="0">
              <a:solidFill>
                <a:srgbClr val="FF3399"/>
              </a:solidFill>
              <a:latin typeface="华文琥珀" pitchFamily="2" charset="-122"/>
              <a:ea typeface="华文琥珀" pitchFamily="2" charset="-122"/>
            </a:endParaRPr>
          </a:p>
        </p:txBody>
      </p:sp>
      <p:sp>
        <p:nvSpPr>
          <p:cNvPr id="7" name="矩形 6"/>
          <p:cNvSpPr/>
          <p:nvPr/>
        </p:nvSpPr>
        <p:spPr>
          <a:xfrm rot="18894958">
            <a:off x="4324919" y="4625364"/>
            <a:ext cx="3945339" cy="707886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CN" altLang="en-US" sz="4000" b="1" cap="none" spc="0" dirty="0" smtClean="0">
                <a:ln w="1905"/>
                <a:solidFill>
                  <a:srgbClr val="FF3399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华文琥珀" pitchFamily="2" charset="-122"/>
                <a:ea typeface="华文琥珀" pitchFamily="2" charset="-122"/>
              </a:rPr>
              <a:t>我心目中的自己</a:t>
            </a:r>
            <a:endParaRPr lang="zh-CN" altLang="en-US" sz="4000" b="1" cap="none" spc="0" dirty="0">
              <a:ln w="1905"/>
              <a:solidFill>
                <a:srgbClr val="FF3399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华文琥珀" pitchFamily="2" charset="-122"/>
              <a:ea typeface="华文琥珀" pitchFamily="2" charset="-122"/>
            </a:endParaRPr>
          </a:p>
        </p:txBody>
      </p:sp>
      <p:sp>
        <p:nvSpPr>
          <p:cNvPr id="9" name="内容占位符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p:transition advClick="0" advTm="3000">
    <p:random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Picture 4" descr="PPT素材-0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88" y="4763"/>
            <a:ext cx="16775112" cy="9466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5427767" y="498471"/>
            <a:ext cx="6858858" cy="91450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 rot="19574561">
            <a:off x="1544179" y="1803323"/>
            <a:ext cx="38884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 smtClean="0">
                <a:solidFill>
                  <a:srgbClr val="FF3399"/>
                </a:solidFill>
                <a:latin typeface="华文琥珀" pitchFamily="2" charset="-122"/>
                <a:ea typeface="华文琥珀" pitchFamily="2" charset="-122"/>
              </a:rPr>
              <a:t>同学眼中的我</a:t>
            </a:r>
            <a:endParaRPr lang="zh-CN" altLang="en-US" sz="3600" dirty="0">
              <a:solidFill>
                <a:srgbClr val="FF3399"/>
              </a:solidFill>
              <a:latin typeface="华文琥珀" pitchFamily="2" charset="-122"/>
              <a:ea typeface="华文琥珀" pitchFamily="2" charset="-122"/>
            </a:endParaRPr>
          </a:p>
        </p:txBody>
      </p:sp>
      <p:sp>
        <p:nvSpPr>
          <p:cNvPr id="7" name="矩形 6"/>
          <p:cNvSpPr/>
          <p:nvPr/>
        </p:nvSpPr>
        <p:spPr>
          <a:xfrm rot="2233301">
            <a:off x="8462627" y="4189713"/>
            <a:ext cx="3684447" cy="769441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CN" altLang="en-US" sz="44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华文琥珀" pitchFamily="2" charset="-122"/>
                <a:ea typeface="华文琥珀" pitchFamily="2" charset="-122"/>
              </a:rPr>
              <a:t>同学</a:t>
            </a:r>
            <a:r>
              <a:rPr lang="zh-CN" altLang="en-US" sz="4400" b="1" cap="none" spc="0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华文琥珀" pitchFamily="2" charset="-122"/>
                <a:ea typeface="华文琥珀" pitchFamily="2" charset="-122"/>
              </a:rPr>
              <a:t>眼中的我</a:t>
            </a:r>
            <a:endParaRPr lang="zh-CN" altLang="en-US" sz="4400" b="1" cap="none" spc="0" dirty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华文琥珀" pitchFamily="2" charset="-122"/>
              <a:ea typeface="华文琥珀" pitchFamily="2" charset="-122"/>
            </a:endParaRPr>
          </a:p>
        </p:txBody>
      </p:sp>
    </p:spTree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6" name="Picture 4" descr="PPT素材-1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749300"/>
            <a:ext cx="16778288" cy="1023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412480" y="1425526"/>
            <a:ext cx="41764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800" dirty="0" smtClean="0">
                <a:solidFill>
                  <a:srgbClr val="FF3399"/>
                </a:solidFill>
                <a:latin typeface="华文琥珀" pitchFamily="2" charset="-122"/>
                <a:ea typeface="华文琥珀" pitchFamily="2" charset="-122"/>
              </a:rPr>
              <a:t>同学眼中的我</a:t>
            </a:r>
            <a:endParaRPr lang="zh-CN" altLang="en-US" sz="4800" dirty="0">
              <a:solidFill>
                <a:srgbClr val="FF3399"/>
              </a:solidFill>
              <a:latin typeface="华文琥珀" pitchFamily="2" charset="-122"/>
              <a:ea typeface="华文琥珀" pitchFamily="2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68464" y="2865686"/>
            <a:ext cx="12097344" cy="2308324"/>
          </a:xfrm>
          <a:prstGeom prst="rect">
            <a:avLst/>
          </a:prstGeom>
          <a:solidFill>
            <a:srgbClr val="FFEB71"/>
          </a:solidFill>
          <a:ln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  <a:buAutoNum type="arabicPeriod"/>
            </a:pPr>
            <a:r>
              <a:rPr lang="zh-CN" altLang="en-US" sz="3200" b="1" dirty="0" smtClean="0"/>
              <a:t>每位同学轮流站在组员前面，接受同学们的评议。同学们从不同的方面（如：语言、数学、音乐、身体运动、人际关系等）对前面的人进行评议（评价）。（每位同学请用一两句话概括）</a:t>
            </a:r>
            <a:endParaRPr lang="zh-CN" altLang="en-US" sz="32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2268464" y="5457974"/>
            <a:ext cx="12601400" cy="255454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3200" b="1" dirty="0" smtClean="0"/>
              <a:t>如：</a:t>
            </a:r>
            <a:endParaRPr lang="en-US" altLang="zh-CN" sz="3200" b="1" dirty="0" smtClean="0"/>
          </a:p>
          <a:p>
            <a:pPr marL="514350" indent="-514350">
              <a:buAutoNum type="arabicPeriod"/>
            </a:pPr>
            <a:r>
              <a:rPr lang="zh-CN" altLang="en-US" sz="3200" b="1" dirty="0" smtClean="0"/>
              <a:t>我觉得你的语言能力特别强，上次的儿童节主持让人印象深刻！</a:t>
            </a:r>
            <a:endParaRPr lang="en-US" altLang="zh-CN" sz="3200" b="1" dirty="0" smtClean="0"/>
          </a:p>
          <a:p>
            <a:pPr marL="514350" indent="-514350">
              <a:buAutoNum type="arabicPeriod"/>
            </a:pPr>
            <a:r>
              <a:rPr lang="zh-CN" altLang="en-US" sz="3200" b="1" dirty="0" smtClean="0"/>
              <a:t>你的数学方面可能要多注意一些方法，上课用心听讲！</a:t>
            </a:r>
            <a:endParaRPr lang="en-US" altLang="zh-CN" sz="3200" b="1" dirty="0" smtClean="0"/>
          </a:p>
          <a:p>
            <a:pPr marL="514350" indent="-514350">
              <a:buAutoNum type="arabicPeriod"/>
            </a:pPr>
            <a:r>
              <a:rPr lang="zh-CN" altLang="en-US" sz="3200" b="1" dirty="0" smtClean="0"/>
              <a:t>你唱歌唱得非常好，让人听了很舒服！</a:t>
            </a:r>
            <a:endParaRPr lang="en-US" altLang="zh-CN" sz="3200" b="1" dirty="0" smtClean="0"/>
          </a:p>
          <a:p>
            <a:pPr marL="514350" indent="-514350">
              <a:buAutoNum type="arabicPeriod"/>
            </a:pPr>
            <a:r>
              <a:rPr lang="zh-CN" altLang="en-US" sz="3200" b="1" dirty="0" smtClean="0"/>
              <a:t>你的体育挺好的，每次运动会都帮班级争光！</a:t>
            </a:r>
            <a:endParaRPr lang="zh-CN" altLang="en-US" sz="3200" b="1" dirty="0"/>
          </a:p>
        </p:txBody>
      </p:sp>
    </p:spTree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47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7" name="Picture 17" descr="2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663575"/>
            <a:ext cx="16776700" cy="882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组合 10"/>
          <p:cNvGrpSpPr/>
          <p:nvPr/>
        </p:nvGrpSpPr>
        <p:grpSpPr>
          <a:xfrm>
            <a:off x="6589713" y="2073275"/>
            <a:ext cx="7631112" cy="1300163"/>
            <a:chOff x="6589713" y="2073275"/>
            <a:chExt cx="7631112" cy="1300163"/>
          </a:xfrm>
        </p:grpSpPr>
        <p:pic>
          <p:nvPicPr>
            <p:cNvPr id="71688" name="Picture 8" descr="8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89713" y="2073275"/>
              <a:ext cx="7631112" cy="13001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1691" name="Text Box 11"/>
            <p:cNvSpPr txBox="1">
              <a:spLocks noChangeArrowheads="1"/>
            </p:cNvSpPr>
            <p:nvPr/>
          </p:nvSpPr>
          <p:spPr bwMode="auto">
            <a:xfrm>
              <a:off x="7020992" y="2289622"/>
              <a:ext cx="6120680" cy="7078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defTabSz="1500188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defTabSz="1500188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defTabSz="1500188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defTabSz="1500188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defTabSz="1500188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defTabSz="1500188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defTabSz="1500188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defTabSz="1500188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defTabSz="1500188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zh-CN" altLang="en-US" sz="4000" dirty="0" smtClean="0"/>
                <a:t>我愿意真诚的评价自己。</a:t>
              </a:r>
              <a:endParaRPr lang="zh-CN" altLang="en-US" sz="4000" dirty="0">
                <a:solidFill>
                  <a:schemeClr val="bg1"/>
                </a:solidFill>
                <a:latin typeface="黑体" pitchFamily="2" charset="-122"/>
                <a:ea typeface="黑体" pitchFamily="2" charset="-122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444928" y="6394078"/>
            <a:ext cx="8351193" cy="3081710"/>
            <a:chOff x="6444928" y="6394078"/>
            <a:chExt cx="8351193" cy="3081710"/>
          </a:xfrm>
        </p:grpSpPr>
        <p:pic>
          <p:nvPicPr>
            <p:cNvPr id="71687" name="Picture 7" descr="11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44928" y="6394078"/>
              <a:ext cx="8351193" cy="30817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1694" name="Text Box 14"/>
            <p:cNvSpPr txBox="1">
              <a:spLocks noChangeArrowheads="1"/>
            </p:cNvSpPr>
            <p:nvPr/>
          </p:nvSpPr>
          <p:spPr bwMode="auto">
            <a:xfrm>
              <a:off x="6948984" y="6754118"/>
              <a:ext cx="7416824" cy="19389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defTabSz="1500188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defTabSz="1500188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defTabSz="1500188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defTabSz="1500188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defTabSz="1500188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defTabSz="1500188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defTabSz="1500188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defTabSz="1500188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defTabSz="1500188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zh-CN" altLang="en-US" sz="4000" dirty="0" smtClean="0"/>
                <a:t>我愿意真诚的接受同学们对我的评价，不管是我的优点还是缺点，我都能虚心接受。</a:t>
              </a:r>
              <a:endParaRPr lang="zh-CN" altLang="en-US" sz="4000" dirty="0">
                <a:solidFill>
                  <a:schemeClr val="bg1"/>
                </a:solidFill>
                <a:latin typeface="黑体" pitchFamily="2" charset="-122"/>
                <a:ea typeface="黑体" pitchFamily="2" charset="-122"/>
              </a:endParaRPr>
            </a:p>
          </p:txBody>
        </p:sp>
      </p:grpSp>
      <p:pic>
        <p:nvPicPr>
          <p:cNvPr id="71696" name="Picture 16" descr="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4575" y="993775"/>
            <a:ext cx="3095625" cy="1785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矩形 12"/>
          <p:cNvSpPr/>
          <p:nvPr/>
        </p:nvSpPr>
        <p:spPr>
          <a:xfrm rot="339828">
            <a:off x="4373161" y="1775253"/>
            <a:ext cx="1559320" cy="624786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zh-CN" altLang="en-US" sz="8000" b="1" cap="none" spc="0" dirty="0" smtClean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华文琥珀" pitchFamily="2" charset="-122"/>
                <a:ea typeface="华文琥珀" pitchFamily="2" charset="-122"/>
              </a:rPr>
              <a:t>我</a:t>
            </a:r>
            <a:endParaRPr lang="en-US" altLang="zh-CN" sz="8000" b="1" cap="none" spc="0" dirty="0" smtClean="0">
              <a:ln w="11430">
                <a:solidFill>
                  <a:srgbClr val="FF0000"/>
                </a:solidFill>
              </a:ln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华文琥珀" pitchFamily="2" charset="-122"/>
              <a:ea typeface="华文琥珀" pitchFamily="2" charset="-122"/>
            </a:endParaRPr>
          </a:p>
          <a:p>
            <a:pPr algn="ctr"/>
            <a:r>
              <a:rPr lang="zh-CN" altLang="en-US" sz="8000" b="1" cap="none" spc="0" dirty="0" smtClean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华文琥珀" pitchFamily="2" charset="-122"/>
                <a:ea typeface="华文琥珀" pitchFamily="2" charset="-122"/>
              </a:rPr>
              <a:t>们</a:t>
            </a:r>
            <a:endParaRPr lang="en-US" altLang="zh-CN" sz="8000" b="1" cap="none" spc="0" dirty="0" smtClean="0">
              <a:ln w="11430">
                <a:solidFill>
                  <a:srgbClr val="FF0000"/>
                </a:solidFill>
              </a:ln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华文琥珀" pitchFamily="2" charset="-122"/>
              <a:ea typeface="华文琥珀" pitchFamily="2" charset="-122"/>
            </a:endParaRPr>
          </a:p>
          <a:p>
            <a:pPr algn="ctr"/>
            <a:r>
              <a:rPr lang="zh-CN" altLang="en-US" sz="8000" b="1" cap="none" spc="0" dirty="0" smtClean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华文琥珀" pitchFamily="2" charset="-122"/>
                <a:ea typeface="华文琥珀" pitchFamily="2" charset="-122"/>
              </a:rPr>
              <a:t>的</a:t>
            </a:r>
            <a:endParaRPr lang="en-US" altLang="zh-CN" sz="8000" b="1" cap="none" spc="0" dirty="0" smtClean="0">
              <a:ln w="11430">
                <a:solidFill>
                  <a:srgbClr val="FF0000"/>
                </a:solidFill>
              </a:ln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华文琥珀" pitchFamily="2" charset="-122"/>
              <a:ea typeface="华文琥珀" pitchFamily="2" charset="-122"/>
            </a:endParaRPr>
          </a:p>
          <a:p>
            <a:pPr algn="ctr"/>
            <a:r>
              <a:rPr lang="zh-CN" altLang="en-US" sz="8000" b="1" dirty="0" smtClean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华文琥珀" pitchFamily="2" charset="-122"/>
                <a:ea typeface="华文琥珀" pitchFamily="2" charset="-122"/>
              </a:rPr>
              <a:t>承诺</a:t>
            </a:r>
            <a:endParaRPr lang="zh-CN" altLang="en-US" sz="8000" b="1" cap="none" spc="0" dirty="0">
              <a:ln w="11430">
                <a:solidFill>
                  <a:srgbClr val="FF0000"/>
                </a:solidFill>
              </a:ln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华文琥珀" pitchFamily="2" charset="-122"/>
              <a:ea typeface="华文琥珀" pitchFamily="2" charset="-122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6444928" y="3873798"/>
            <a:ext cx="8064896" cy="2448272"/>
            <a:chOff x="6444928" y="3873798"/>
            <a:chExt cx="8064896" cy="2448272"/>
          </a:xfrm>
        </p:grpSpPr>
        <p:pic>
          <p:nvPicPr>
            <p:cNvPr id="71690" name="Picture 10" descr="10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44928" y="3873798"/>
              <a:ext cx="8064896" cy="2448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矩形 13"/>
            <p:cNvSpPr/>
            <p:nvPr/>
          </p:nvSpPr>
          <p:spPr>
            <a:xfrm>
              <a:off x="6804969" y="4305846"/>
              <a:ext cx="7056783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zh-CN" altLang="en-US" sz="3600" dirty="0" smtClean="0"/>
                <a:t>我愿意真诚的评价我的伙伴，不带任何攻击性的语言。</a:t>
              </a:r>
              <a:endParaRPr lang="zh-CN" altLang="en-US" sz="3600" dirty="0">
                <a:solidFill>
                  <a:schemeClr val="bg1"/>
                </a:solidFill>
                <a:latin typeface="黑体" pitchFamily="2" charset="-122"/>
                <a:ea typeface="黑体" pitchFamily="2" charset="-122"/>
              </a:endParaRPr>
            </a:p>
          </p:txBody>
        </p:sp>
      </p:grpSp>
    </p:spTree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16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6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716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4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5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6" name="Picture 4" descr="PPT素材-1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749300"/>
            <a:ext cx="16778288" cy="1023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412480" y="1425526"/>
            <a:ext cx="41764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800" dirty="0" smtClean="0">
                <a:solidFill>
                  <a:srgbClr val="FF3399"/>
                </a:solidFill>
                <a:latin typeface="华文琥珀" pitchFamily="2" charset="-122"/>
                <a:ea typeface="华文琥珀" pitchFamily="2" charset="-122"/>
              </a:rPr>
              <a:t>同学眼中的我</a:t>
            </a:r>
            <a:endParaRPr lang="zh-CN" altLang="en-US" sz="4800" dirty="0">
              <a:solidFill>
                <a:srgbClr val="FF3399"/>
              </a:solidFill>
              <a:latin typeface="华文琥珀" pitchFamily="2" charset="-122"/>
              <a:ea typeface="华文琥珀" pitchFamily="2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68464" y="2865686"/>
            <a:ext cx="12097344" cy="2308324"/>
          </a:xfrm>
          <a:prstGeom prst="rect">
            <a:avLst/>
          </a:prstGeom>
          <a:solidFill>
            <a:srgbClr val="FFEB71"/>
          </a:solidFill>
          <a:ln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  <a:buAutoNum type="arabicPeriod"/>
            </a:pPr>
            <a:r>
              <a:rPr lang="zh-CN" altLang="en-US" sz="3200" b="1" dirty="0" smtClean="0"/>
              <a:t>每位同学轮流站在组员的面前，接受同学们的评议。同学们从不同的方面（如：语言、数学、音乐、身体运动、人际关系等）对前面的人进行评议（评价）。</a:t>
            </a:r>
            <a:r>
              <a:rPr lang="zh-CN" altLang="en-US" sz="3200" b="1" dirty="0" smtClean="0">
                <a:solidFill>
                  <a:srgbClr val="FF0000"/>
                </a:solidFill>
              </a:rPr>
              <a:t>（每位同学请用一两句话概括）</a:t>
            </a:r>
            <a:endParaRPr lang="zh-CN" altLang="en-US" sz="3200" b="1" dirty="0">
              <a:solidFill>
                <a:srgbClr val="FF0000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 rot="21421030">
            <a:off x="2791493" y="5671525"/>
            <a:ext cx="11001730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zh-CN" altLang="en-US" sz="6000" b="1" cap="none" spc="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拿出你们精心制作的发言棒吧！</a:t>
            </a:r>
            <a:endParaRPr lang="zh-CN" altLang="en-US" sz="6000" b="1" cap="none" spc="0" dirty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6" name="春天的早晨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15373920" y="8338294"/>
            <a:ext cx="801266" cy="801266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 rot="21421030">
            <a:off x="3441659" y="6959264"/>
            <a:ext cx="791114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zh-CN" altLang="en-US" sz="6000" b="1" cap="none" spc="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请勇敢的表达和接受！</a:t>
            </a:r>
            <a:endParaRPr lang="zh-CN" altLang="en-US" sz="6000" b="1" cap="none" spc="0" dirty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5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6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2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6" name="Picture 4" descr="PPT素材-1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749300"/>
            <a:ext cx="16778288" cy="1023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412480" y="1425526"/>
            <a:ext cx="41764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800" dirty="0" smtClean="0">
                <a:solidFill>
                  <a:srgbClr val="FF3399"/>
                </a:solidFill>
                <a:latin typeface="华文琥珀" pitchFamily="2" charset="-122"/>
                <a:ea typeface="华文琥珀" pitchFamily="2" charset="-122"/>
              </a:rPr>
              <a:t>同学眼中的我</a:t>
            </a:r>
            <a:endParaRPr lang="zh-CN" altLang="en-US" sz="4800" dirty="0">
              <a:solidFill>
                <a:srgbClr val="FF3399"/>
              </a:solidFill>
              <a:latin typeface="华文琥珀" pitchFamily="2" charset="-122"/>
              <a:ea typeface="华文琥珀" pitchFamily="2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68464" y="2865686"/>
            <a:ext cx="12097344" cy="2308324"/>
          </a:xfrm>
          <a:prstGeom prst="rect">
            <a:avLst/>
          </a:prstGeom>
          <a:solidFill>
            <a:srgbClr val="FFEB71"/>
          </a:solidFill>
          <a:ln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  <a:buAutoNum type="arabicPeriod"/>
            </a:pPr>
            <a:r>
              <a:rPr lang="zh-CN" altLang="en-US" sz="3200" b="1" dirty="0" smtClean="0"/>
              <a:t>每位同学轮流站在组员的面前，接受同学们的评议。同学们从不同的方面（如：语言、数学、音乐、身体运动、人际关系等）对前面的人进行评议（评价）。</a:t>
            </a:r>
            <a:r>
              <a:rPr lang="zh-CN" altLang="en-US" sz="3200" b="1" dirty="0" smtClean="0">
                <a:solidFill>
                  <a:srgbClr val="FF0000"/>
                </a:solidFill>
              </a:rPr>
              <a:t>（每位同学请用一两句话概括）</a:t>
            </a:r>
            <a:endParaRPr lang="zh-CN" altLang="en-US" sz="3200" b="1" dirty="0">
              <a:solidFill>
                <a:srgbClr val="FF0000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 rot="21421030">
            <a:off x="2791493" y="5671525"/>
            <a:ext cx="11001730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zh-CN" altLang="en-US" sz="6000" b="1" cap="none" spc="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拿出你们精心制作的发言棒吧！</a:t>
            </a:r>
            <a:endParaRPr lang="zh-CN" altLang="en-US" sz="6000" b="1" cap="none" spc="0" dirty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8" name="矩形 7"/>
          <p:cNvSpPr/>
          <p:nvPr/>
        </p:nvSpPr>
        <p:spPr>
          <a:xfrm rot="21421030">
            <a:off x="3441659" y="6959264"/>
            <a:ext cx="791114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zh-CN" altLang="en-US" sz="6000" b="1" cap="none" spc="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请勇敢的表达和接受！</a:t>
            </a:r>
            <a:endParaRPr lang="zh-CN" altLang="en-US" sz="6000" b="1" cap="none" spc="0" dirty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5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6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6" name="Picture 4" descr="PPT素材-1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749300"/>
            <a:ext cx="16778288" cy="1023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412480" y="1425526"/>
            <a:ext cx="41764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800" dirty="0" smtClean="0">
                <a:solidFill>
                  <a:srgbClr val="FF3399"/>
                </a:solidFill>
                <a:latin typeface="华文琥珀" pitchFamily="2" charset="-122"/>
                <a:ea typeface="华文琥珀" pitchFamily="2" charset="-122"/>
              </a:rPr>
              <a:t>同学眼中的我</a:t>
            </a:r>
            <a:endParaRPr lang="zh-CN" altLang="en-US" sz="4800" dirty="0">
              <a:solidFill>
                <a:srgbClr val="FF3399"/>
              </a:solidFill>
              <a:latin typeface="华文琥珀" pitchFamily="2" charset="-122"/>
              <a:ea typeface="华文琥珀" pitchFamily="2" charset="-12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40472" y="2721670"/>
            <a:ext cx="12097344" cy="2308324"/>
          </a:xfrm>
          <a:prstGeom prst="rect">
            <a:avLst/>
          </a:prstGeom>
          <a:solidFill>
            <a:srgbClr val="FFEB71"/>
          </a:solidFill>
          <a:ln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</a:pPr>
            <a:r>
              <a:rPr lang="en-US" altLang="zh-CN" sz="3200" b="1" dirty="0" smtClean="0"/>
              <a:t>2.  </a:t>
            </a:r>
            <a:r>
              <a:rPr lang="zh-CN" altLang="en-US" sz="3200" b="1" dirty="0" smtClean="0"/>
              <a:t>每位同学轮流站在圈中央，组内每位同学说说圈中同学的优点或者长处，可以选择某一种基本能力具体说一说（每次请只用一句话概括，被评价的同学可以适当记录在卡片的右侧）</a:t>
            </a:r>
            <a:endParaRPr lang="zh-CN" altLang="en-US" sz="3200" b="1" dirty="0"/>
          </a:p>
        </p:txBody>
      </p:sp>
      <p:pic>
        <p:nvPicPr>
          <p:cNvPr id="7" name="第二个活动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3420592" y="2433638"/>
            <a:ext cx="9841693" cy="5544616"/>
          </a:xfrm>
          <a:prstGeom prst="rect">
            <a:avLst/>
          </a:prstGeom>
        </p:spPr>
      </p:pic>
    </p:spTree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>
                <p:cTn id="2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6" grpId="0" animBg="1"/>
      <p:bldP spid="6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16778288" cy="9475788"/>
          </a:xfrm>
          <a:prstGeom prst="rect">
            <a:avLst/>
          </a:prstGeom>
          <a:solidFill>
            <a:srgbClr val="19B4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6013" tIns="63007" rIns="126013" bIns="63007" rtlCol="0" anchor="ctr"/>
          <a:lstStyle/>
          <a:p>
            <a:pPr algn="ctr"/>
            <a:endParaRPr lang="zh-CN" altLang="en-US"/>
          </a:p>
        </p:txBody>
      </p:sp>
      <p:pic>
        <p:nvPicPr>
          <p:cNvPr id="42" name="图片 4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977" t="53872" r="50938" b="13292"/>
          <a:stretch/>
        </p:blipFill>
        <p:spPr>
          <a:xfrm rot="18722889">
            <a:off x="1792436" y="5784050"/>
            <a:ext cx="1991028" cy="987662"/>
          </a:xfrm>
          <a:prstGeom prst="rect">
            <a:avLst/>
          </a:prstGeom>
          <a:effectLst>
            <a:outerShdw blurRad="152400" dist="38100" dir="5400000" algn="t" rotWithShape="0">
              <a:prstClr val="black">
                <a:alpha val="30000"/>
              </a:prstClr>
            </a:outerShdw>
          </a:effectLst>
        </p:spPr>
      </p:pic>
      <p:grpSp>
        <p:nvGrpSpPr>
          <p:cNvPr id="7" name="组合 69"/>
          <p:cNvGrpSpPr/>
          <p:nvPr/>
        </p:nvGrpSpPr>
        <p:grpSpPr>
          <a:xfrm>
            <a:off x="5015788" y="4500003"/>
            <a:ext cx="7867719" cy="107573"/>
            <a:chOff x="8084458" y="5435599"/>
            <a:chExt cx="3171372" cy="0"/>
          </a:xfrm>
        </p:grpSpPr>
        <p:cxnSp>
          <p:nvCxnSpPr>
            <p:cNvPr id="71" name="直接连接符 70"/>
            <p:cNvCxnSpPr/>
            <p:nvPr/>
          </p:nvCxnSpPr>
          <p:spPr>
            <a:xfrm>
              <a:off x="8316687" y="5435599"/>
              <a:ext cx="2307770" cy="0"/>
            </a:xfrm>
            <a:prstGeom prst="line">
              <a:avLst/>
            </a:prstGeom>
            <a:ln w="698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直接连接符 71"/>
            <p:cNvCxnSpPr/>
            <p:nvPr/>
          </p:nvCxnSpPr>
          <p:spPr>
            <a:xfrm>
              <a:off x="10740571" y="5435599"/>
              <a:ext cx="239485" cy="0"/>
            </a:xfrm>
            <a:prstGeom prst="line">
              <a:avLst/>
            </a:prstGeom>
            <a:ln w="698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直接连接符 72"/>
            <p:cNvCxnSpPr/>
            <p:nvPr/>
          </p:nvCxnSpPr>
          <p:spPr>
            <a:xfrm>
              <a:off x="8084458" y="5435599"/>
              <a:ext cx="116114" cy="0"/>
            </a:xfrm>
            <a:prstGeom prst="line">
              <a:avLst/>
            </a:prstGeom>
            <a:ln w="698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直接连接符 73"/>
            <p:cNvCxnSpPr/>
            <p:nvPr/>
          </p:nvCxnSpPr>
          <p:spPr>
            <a:xfrm>
              <a:off x="11139716" y="5435599"/>
              <a:ext cx="116114" cy="0"/>
            </a:xfrm>
            <a:prstGeom prst="line">
              <a:avLst/>
            </a:prstGeom>
            <a:ln w="698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1" name="图片 4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4733" t="28988" r="26407" b="39971"/>
          <a:stretch/>
        </p:blipFill>
        <p:spPr>
          <a:xfrm rot="2818787" flipV="1">
            <a:off x="13651714" y="3494566"/>
            <a:ext cx="1900585" cy="1145243"/>
          </a:xfrm>
          <a:prstGeom prst="rect">
            <a:avLst/>
          </a:prstGeom>
          <a:effectLst>
            <a:outerShdw blurRad="152400" dist="38100" dir="5400000" algn="t" rotWithShape="0">
              <a:prstClr val="black">
                <a:alpha val="30000"/>
              </a:prstClr>
            </a:outerShdw>
          </a:effectLst>
        </p:spPr>
      </p:pic>
      <p:pic>
        <p:nvPicPr>
          <p:cNvPr id="100" name="图片 9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1375" t="37503" r="39510" b="33696"/>
          <a:stretch/>
        </p:blipFill>
        <p:spPr>
          <a:xfrm>
            <a:off x="4102637" y="6262147"/>
            <a:ext cx="1903692" cy="1619991"/>
          </a:xfrm>
          <a:prstGeom prst="rect">
            <a:avLst/>
          </a:prstGeom>
        </p:spPr>
      </p:pic>
      <p:pic>
        <p:nvPicPr>
          <p:cNvPr id="85" name="图片 8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8875" t="37711" r="28427" b="31505"/>
          <a:stretch/>
        </p:blipFill>
        <p:spPr>
          <a:xfrm rot="21197252">
            <a:off x="12104887" y="5584994"/>
            <a:ext cx="1318293" cy="1804911"/>
          </a:xfrm>
          <a:prstGeom prst="rect">
            <a:avLst/>
          </a:prstGeom>
        </p:spPr>
      </p:pic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585" t="46432" r="65656" b="32019"/>
          <a:stretch/>
        </p:blipFill>
        <p:spPr>
          <a:xfrm rot="21293339">
            <a:off x="936456" y="4860302"/>
            <a:ext cx="1384375" cy="898120"/>
          </a:xfrm>
          <a:prstGeom prst="rect">
            <a:avLst/>
          </a:prstGeom>
        </p:spPr>
      </p:pic>
      <p:pic>
        <p:nvPicPr>
          <p:cNvPr id="84" name="图片 8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9105" t="40275" r="46753" b="28732"/>
          <a:stretch/>
        </p:blipFill>
        <p:spPr>
          <a:xfrm rot="786674">
            <a:off x="13918849" y="6247035"/>
            <a:ext cx="1681759" cy="2081588"/>
          </a:xfrm>
          <a:prstGeom prst="rect">
            <a:avLst/>
          </a:prstGeom>
        </p:spPr>
      </p:pic>
      <p:pic>
        <p:nvPicPr>
          <p:cNvPr id="87" name="图片 86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7619" t="47715" r="25829" b="33558"/>
          <a:stretch/>
        </p:blipFill>
        <p:spPr>
          <a:xfrm rot="18555295">
            <a:off x="10020770" y="6278529"/>
            <a:ext cx="1561180" cy="616898"/>
          </a:xfrm>
          <a:prstGeom prst="rect">
            <a:avLst/>
          </a:prstGeom>
        </p:spPr>
      </p:pic>
      <p:pic>
        <p:nvPicPr>
          <p:cNvPr id="88" name="图片 87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0447" t="36684" r="58009" b="33815"/>
          <a:stretch/>
        </p:blipFill>
        <p:spPr>
          <a:xfrm rot="19359801">
            <a:off x="13610937" y="5607052"/>
            <a:ext cx="798967" cy="1153140"/>
          </a:xfrm>
          <a:prstGeom prst="rect">
            <a:avLst/>
          </a:prstGeom>
        </p:spPr>
      </p:pic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4791" t="54898" r="26118" b="28684"/>
          <a:stretch/>
        </p:blipFill>
        <p:spPr>
          <a:xfrm>
            <a:off x="2865902" y="6898993"/>
            <a:ext cx="599222" cy="611186"/>
          </a:xfrm>
          <a:prstGeom prst="rect">
            <a:avLst/>
          </a:prstGeom>
        </p:spPr>
      </p:pic>
      <p:pic>
        <p:nvPicPr>
          <p:cNvPr id="90" name="图片 89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4791" t="54898" r="26118" b="28684"/>
          <a:stretch/>
        </p:blipFill>
        <p:spPr>
          <a:xfrm>
            <a:off x="15772142" y="5334470"/>
            <a:ext cx="599222" cy="61118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649" t="31862" r="24936" b="18961"/>
          <a:stretch/>
        </p:blipFill>
        <p:spPr>
          <a:xfrm rot="314948">
            <a:off x="7016475" y="6044262"/>
            <a:ext cx="6212571" cy="3170897"/>
          </a:xfrm>
          <a:prstGeom prst="rect">
            <a:avLst/>
          </a:prstGeom>
        </p:spPr>
      </p:pic>
      <p:grpSp>
        <p:nvGrpSpPr>
          <p:cNvPr id="8" name="组合 93"/>
          <p:cNvGrpSpPr/>
          <p:nvPr/>
        </p:nvGrpSpPr>
        <p:grpSpPr>
          <a:xfrm>
            <a:off x="2627429" y="1036658"/>
            <a:ext cx="1798998" cy="1806242"/>
            <a:chOff x="2132930" y="1035327"/>
            <a:chExt cx="1307248" cy="1307248"/>
          </a:xfrm>
        </p:grpSpPr>
        <p:grpSp>
          <p:nvGrpSpPr>
            <p:cNvPr id="9" name="组合 42"/>
            <p:cNvGrpSpPr/>
            <p:nvPr/>
          </p:nvGrpSpPr>
          <p:grpSpPr>
            <a:xfrm rot="20755360">
              <a:off x="2132930" y="1035327"/>
              <a:ext cx="1307248" cy="1307248"/>
              <a:chOff x="5153025" y="4019551"/>
              <a:chExt cx="1866899" cy="1866899"/>
            </a:xfrm>
          </p:grpSpPr>
          <p:sp>
            <p:nvSpPr>
              <p:cNvPr id="44" name="椭圆 43"/>
              <p:cNvSpPr/>
              <p:nvPr/>
            </p:nvSpPr>
            <p:spPr>
              <a:xfrm>
                <a:off x="5566468" y="4396051"/>
                <a:ext cx="1047657" cy="1047657"/>
              </a:xfrm>
              <a:prstGeom prst="ellipse">
                <a:avLst/>
              </a:prstGeom>
              <a:solidFill>
                <a:srgbClr val="FFC000"/>
              </a:solidFill>
              <a:ln w="22225">
                <a:solidFill>
                  <a:srgbClr val="FFFF00"/>
                </a:solidFill>
              </a:ln>
              <a:effectLst>
                <a:innerShdw blurRad="241300" dist="76200">
                  <a:srgbClr val="FFFF0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10" name="组合 44"/>
              <p:cNvGrpSpPr/>
              <p:nvPr/>
            </p:nvGrpSpPr>
            <p:grpSpPr>
              <a:xfrm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55" name="直接连接符 54"/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直接连接符 55"/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" name="组合 45"/>
              <p:cNvGrpSpPr/>
              <p:nvPr/>
            </p:nvGrpSpPr>
            <p:grpSpPr>
              <a:xfrm rot="16200000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53" name="直接连接符 52"/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直接连接符 53"/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" name="组合 46"/>
              <p:cNvGrpSpPr/>
              <p:nvPr/>
            </p:nvGrpSpPr>
            <p:grpSpPr>
              <a:xfrm rot="2700000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51" name="直接连接符 50"/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直接连接符 51"/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" name="组合 47"/>
              <p:cNvGrpSpPr/>
              <p:nvPr/>
            </p:nvGrpSpPr>
            <p:grpSpPr>
              <a:xfrm rot="18900000" flipH="1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49" name="直接连接符 48"/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直接连接符 49"/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93" name="弧形 92"/>
            <p:cNvSpPr/>
            <p:nvPr/>
          </p:nvSpPr>
          <p:spPr>
            <a:xfrm>
              <a:off x="2477044" y="1366932"/>
              <a:ext cx="594214" cy="594214"/>
            </a:xfrm>
            <a:prstGeom prst="arc">
              <a:avLst/>
            </a:prstGeom>
            <a:ln w="508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4" name="组合 90"/>
          <p:cNvGrpSpPr/>
          <p:nvPr/>
        </p:nvGrpSpPr>
        <p:grpSpPr>
          <a:xfrm>
            <a:off x="832493" y="1244843"/>
            <a:ext cx="3586271" cy="2258355"/>
            <a:chOff x="594424" y="1153191"/>
            <a:chExt cx="2605976" cy="1634460"/>
          </a:xfrm>
        </p:grpSpPr>
        <p:sp>
          <p:nvSpPr>
            <p:cNvPr id="82" name="任意多边形 81"/>
            <p:cNvSpPr/>
            <p:nvPr/>
          </p:nvSpPr>
          <p:spPr>
            <a:xfrm>
              <a:off x="616196" y="1175175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>
              <a:outerShdw blurRad="152400" dist="889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3" name="任意多边形 82"/>
            <p:cNvSpPr/>
            <p:nvPr/>
          </p:nvSpPr>
          <p:spPr>
            <a:xfrm>
              <a:off x="594424" y="1153191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71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98" name="图片 97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4570" t="23392" r="48086" b="24296"/>
          <a:stretch/>
        </p:blipFill>
        <p:spPr>
          <a:xfrm flipH="1">
            <a:off x="11092560" y="527875"/>
            <a:ext cx="2400841" cy="4089550"/>
          </a:xfrm>
          <a:prstGeom prst="rect">
            <a:avLst/>
          </a:prstGeom>
        </p:spPr>
      </p:pic>
      <p:grpSp>
        <p:nvGrpSpPr>
          <p:cNvPr id="15" name="组合 91"/>
          <p:cNvGrpSpPr/>
          <p:nvPr/>
        </p:nvGrpSpPr>
        <p:grpSpPr>
          <a:xfrm>
            <a:off x="2" y="6269619"/>
            <a:ext cx="16778287" cy="3214200"/>
            <a:chOff x="1" y="4546271"/>
            <a:chExt cx="12191999" cy="2326243"/>
          </a:xfrm>
        </p:grpSpPr>
        <p:sp>
          <p:nvSpPr>
            <p:cNvPr id="39" name="任意多边形 38"/>
            <p:cNvSpPr/>
            <p:nvPr/>
          </p:nvSpPr>
          <p:spPr>
            <a:xfrm>
              <a:off x="1" y="4546271"/>
              <a:ext cx="12191999" cy="2311729"/>
            </a:xfrm>
            <a:custGeom>
              <a:avLst/>
              <a:gdLst>
                <a:gd name="connsiteX0" fmla="*/ 12191999 w 12191999"/>
                <a:gd name="connsiteY0" fmla="*/ 0 h 2311729"/>
                <a:gd name="connsiteX1" fmla="*/ 12191999 w 12191999"/>
                <a:gd name="connsiteY1" fmla="*/ 2311729 h 2311729"/>
                <a:gd name="connsiteX2" fmla="*/ 0 w 12191999"/>
                <a:gd name="connsiteY2" fmla="*/ 2311729 h 2311729"/>
                <a:gd name="connsiteX3" fmla="*/ 0 w 12191999"/>
                <a:gd name="connsiteY3" fmla="*/ 2020458 h 2311729"/>
                <a:gd name="connsiteX4" fmla="*/ 0 w 12191999"/>
                <a:gd name="connsiteY4" fmla="*/ 237172 h 2311729"/>
                <a:gd name="connsiteX5" fmla="*/ 63480 w 12191999"/>
                <a:gd name="connsiteY5" fmla="*/ 213939 h 2311729"/>
                <a:gd name="connsiteX6" fmla="*/ 348343 w 12191999"/>
                <a:gd name="connsiteY6" fmla="*/ 170871 h 2311729"/>
                <a:gd name="connsiteX7" fmla="*/ 1306287 w 12191999"/>
                <a:gd name="connsiteY7" fmla="*/ 1128815 h 2311729"/>
                <a:gd name="connsiteX8" fmla="*/ 1286825 w 12191999"/>
                <a:gd name="connsiteY8" fmla="*/ 1321874 h 2311729"/>
                <a:gd name="connsiteX9" fmla="*/ 1256605 w 12191999"/>
                <a:gd name="connsiteY9" fmla="*/ 1419229 h 2311729"/>
                <a:gd name="connsiteX10" fmla="*/ 1344679 w 12191999"/>
                <a:gd name="connsiteY10" fmla="*/ 1371424 h 2311729"/>
                <a:gd name="connsiteX11" fmla="*/ 1683656 w 12191999"/>
                <a:gd name="connsiteY11" fmla="*/ 1302987 h 2311729"/>
                <a:gd name="connsiteX12" fmla="*/ 2299446 w 12191999"/>
                <a:gd name="connsiteY12" fmla="*/ 1558056 h 2311729"/>
                <a:gd name="connsiteX13" fmla="*/ 2381189 w 12191999"/>
                <a:gd name="connsiteY13" fmla="*/ 1657129 h 2311729"/>
                <a:gd name="connsiteX14" fmla="*/ 2427737 w 12191999"/>
                <a:gd name="connsiteY14" fmla="*/ 1596410 h 2311729"/>
                <a:gd name="connsiteX15" fmla="*/ 3069771 w 12191999"/>
                <a:gd name="connsiteY15" fmla="*/ 1302987 h 2311729"/>
                <a:gd name="connsiteX16" fmla="*/ 3544503 w 12191999"/>
                <a:gd name="connsiteY16" fmla="*/ 1447998 h 2311729"/>
                <a:gd name="connsiteX17" fmla="*/ 3657745 w 12191999"/>
                <a:gd name="connsiteY17" fmla="*/ 1541431 h 2311729"/>
                <a:gd name="connsiteX18" fmla="*/ 3713651 w 12191999"/>
                <a:gd name="connsiteY18" fmla="*/ 1519404 h 2311729"/>
                <a:gd name="connsiteX19" fmla="*/ 3897086 w 12191999"/>
                <a:gd name="connsiteY19" fmla="*/ 1491671 h 2311729"/>
                <a:gd name="connsiteX20" fmla="*/ 4241977 w 12191999"/>
                <a:gd name="connsiteY20" fmla="*/ 1597020 h 2311729"/>
                <a:gd name="connsiteX21" fmla="*/ 4317999 w 12191999"/>
                <a:gd name="connsiteY21" fmla="*/ 1659743 h 2311729"/>
                <a:gd name="connsiteX22" fmla="*/ 4359994 w 12191999"/>
                <a:gd name="connsiteY22" fmla="*/ 1582372 h 2311729"/>
                <a:gd name="connsiteX23" fmla="*/ 5021945 w 12191999"/>
                <a:gd name="connsiteY23" fmla="*/ 1230415 h 2311729"/>
                <a:gd name="connsiteX24" fmla="*/ 5757498 w 12191999"/>
                <a:gd name="connsiteY24" fmla="*/ 1717972 h 2311729"/>
                <a:gd name="connsiteX25" fmla="*/ 5775109 w 12191999"/>
                <a:gd name="connsiteY25" fmla="*/ 1774705 h 2311729"/>
                <a:gd name="connsiteX26" fmla="*/ 5877396 w 12191999"/>
                <a:gd name="connsiteY26" fmla="*/ 1742952 h 2311729"/>
                <a:gd name="connsiteX27" fmla="*/ 5994403 w 12191999"/>
                <a:gd name="connsiteY27" fmla="*/ 1731157 h 2311729"/>
                <a:gd name="connsiteX28" fmla="*/ 6319003 w 12191999"/>
                <a:gd name="connsiteY28" fmla="*/ 1830310 h 2311729"/>
                <a:gd name="connsiteX29" fmla="*/ 6349718 w 12191999"/>
                <a:gd name="connsiteY29" fmla="*/ 1855653 h 2311729"/>
                <a:gd name="connsiteX30" fmla="*/ 6372196 w 12191999"/>
                <a:gd name="connsiteY30" fmla="*/ 1783240 h 2311729"/>
                <a:gd name="connsiteX31" fmla="*/ 7228113 w 12191999"/>
                <a:gd name="connsiteY31" fmla="*/ 1215901 h 2311729"/>
                <a:gd name="connsiteX32" fmla="*/ 7884955 w 12191999"/>
                <a:gd name="connsiteY32" fmla="*/ 1487974 h 2311729"/>
                <a:gd name="connsiteX33" fmla="*/ 7933395 w 12191999"/>
                <a:gd name="connsiteY33" fmla="*/ 1546684 h 2311729"/>
                <a:gd name="connsiteX34" fmla="*/ 8036368 w 12191999"/>
                <a:gd name="connsiteY34" fmla="*/ 1487498 h 2311729"/>
                <a:gd name="connsiteX35" fmla="*/ 8432799 w 12191999"/>
                <a:gd name="connsiteY35" fmla="*/ 1397328 h 2311729"/>
                <a:gd name="connsiteX36" fmla="*/ 9191035 w 12191999"/>
                <a:gd name="connsiteY36" fmla="*/ 1800479 h 2311729"/>
                <a:gd name="connsiteX37" fmla="*/ 9210518 w 12191999"/>
                <a:gd name="connsiteY37" fmla="*/ 1836373 h 2311729"/>
                <a:gd name="connsiteX38" fmla="*/ 9258709 w 12191999"/>
                <a:gd name="connsiteY38" fmla="*/ 1810216 h 2311729"/>
                <a:gd name="connsiteX39" fmla="*/ 9470570 w 12191999"/>
                <a:gd name="connsiteY39" fmla="*/ 1767443 h 2311729"/>
                <a:gd name="connsiteX40" fmla="*/ 9682431 w 12191999"/>
                <a:gd name="connsiteY40" fmla="*/ 1810216 h 2311729"/>
                <a:gd name="connsiteX41" fmla="*/ 9768141 w 12191999"/>
                <a:gd name="connsiteY41" fmla="*/ 1856738 h 2311729"/>
                <a:gd name="connsiteX42" fmla="*/ 9791010 w 12191999"/>
                <a:gd name="connsiteY42" fmla="*/ 1783067 h 2311729"/>
                <a:gd name="connsiteX43" fmla="*/ 10570028 w 12191999"/>
                <a:gd name="connsiteY43" fmla="*/ 1266699 h 2311729"/>
                <a:gd name="connsiteX44" fmla="*/ 10821441 w 12191999"/>
                <a:gd name="connsiteY44" fmla="*/ 1304709 h 2311729"/>
                <a:gd name="connsiteX45" fmla="*/ 10893902 w 12191999"/>
                <a:gd name="connsiteY45" fmla="*/ 1333259 h 2311729"/>
                <a:gd name="connsiteX46" fmla="*/ 10916253 w 12191999"/>
                <a:gd name="connsiteY46" fmla="*/ 1261255 h 2311729"/>
                <a:gd name="connsiteX47" fmla="*/ 11444514 w 12191999"/>
                <a:gd name="connsiteY47" fmla="*/ 911100 h 2311729"/>
                <a:gd name="connsiteX48" fmla="*/ 11446790 w 12191999"/>
                <a:gd name="connsiteY48" fmla="*/ 911330 h 2311729"/>
                <a:gd name="connsiteX49" fmla="*/ 11437256 w 12191999"/>
                <a:gd name="connsiteY49" fmla="*/ 816759 h 2311729"/>
                <a:gd name="connsiteX50" fmla="*/ 12173467 w 12191999"/>
                <a:gd name="connsiteY50" fmla="*/ 936 h 2311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2191999" h="2311729">
                  <a:moveTo>
                    <a:pt x="12191999" y="0"/>
                  </a:moveTo>
                  <a:lnTo>
                    <a:pt x="12191999" y="2311729"/>
                  </a:lnTo>
                  <a:lnTo>
                    <a:pt x="0" y="2311729"/>
                  </a:lnTo>
                  <a:lnTo>
                    <a:pt x="0" y="2020458"/>
                  </a:lnTo>
                  <a:lnTo>
                    <a:pt x="0" y="237172"/>
                  </a:lnTo>
                  <a:lnTo>
                    <a:pt x="63480" y="213939"/>
                  </a:lnTo>
                  <a:cubicBezTo>
                    <a:pt x="153468" y="185949"/>
                    <a:pt x="249145" y="170871"/>
                    <a:pt x="348343" y="170871"/>
                  </a:cubicBezTo>
                  <a:cubicBezTo>
                    <a:pt x="877401" y="170871"/>
                    <a:pt x="1306287" y="599757"/>
                    <a:pt x="1306287" y="1128815"/>
                  </a:cubicBezTo>
                  <a:cubicBezTo>
                    <a:pt x="1306287" y="1194948"/>
                    <a:pt x="1299586" y="1259515"/>
                    <a:pt x="1286825" y="1321874"/>
                  </a:cubicBezTo>
                  <a:lnTo>
                    <a:pt x="1256605" y="1419229"/>
                  </a:lnTo>
                  <a:lnTo>
                    <a:pt x="1344679" y="1371424"/>
                  </a:lnTo>
                  <a:cubicBezTo>
                    <a:pt x="1448867" y="1327356"/>
                    <a:pt x="1563416" y="1302987"/>
                    <a:pt x="1683656" y="1302987"/>
                  </a:cubicBezTo>
                  <a:cubicBezTo>
                    <a:pt x="1924137" y="1302987"/>
                    <a:pt x="2141852" y="1400461"/>
                    <a:pt x="2299446" y="1558056"/>
                  </a:cubicBezTo>
                  <a:lnTo>
                    <a:pt x="2381189" y="1657129"/>
                  </a:lnTo>
                  <a:lnTo>
                    <a:pt x="2427737" y="1596410"/>
                  </a:lnTo>
                  <a:cubicBezTo>
                    <a:pt x="2583425" y="1416679"/>
                    <a:pt x="2813321" y="1302987"/>
                    <a:pt x="3069771" y="1302987"/>
                  </a:cubicBezTo>
                  <a:cubicBezTo>
                    <a:pt x="3245622" y="1302987"/>
                    <a:pt x="3408987" y="1356446"/>
                    <a:pt x="3544503" y="1447998"/>
                  </a:cubicBezTo>
                  <a:lnTo>
                    <a:pt x="3657745" y="1541431"/>
                  </a:lnTo>
                  <a:lnTo>
                    <a:pt x="3713651" y="1519404"/>
                  </a:lnTo>
                  <a:cubicBezTo>
                    <a:pt x="3771598" y="1501381"/>
                    <a:pt x="3833208" y="1491671"/>
                    <a:pt x="3897086" y="1491671"/>
                  </a:cubicBezTo>
                  <a:cubicBezTo>
                    <a:pt x="4024841" y="1491671"/>
                    <a:pt x="4143526" y="1530508"/>
                    <a:pt x="4241977" y="1597020"/>
                  </a:cubicBezTo>
                  <a:lnTo>
                    <a:pt x="4317999" y="1659743"/>
                  </a:lnTo>
                  <a:lnTo>
                    <a:pt x="4359994" y="1582372"/>
                  </a:lnTo>
                  <a:cubicBezTo>
                    <a:pt x="4503453" y="1370026"/>
                    <a:pt x="4746395" y="1230415"/>
                    <a:pt x="5021945" y="1230415"/>
                  </a:cubicBezTo>
                  <a:cubicBezTo>
                    <a:pt x="5352605" y="1230415"/>
                    <a:pt x="5636309" y="1431455"/>
                    <a:pt x="5757498" y="1717972"/>
                  </a:cubicBezTo>
                  <a:lnTo>
                    <a:pt x="5775109" y="1774705"/>
                  </a:lnTo>
                  <a:lnTo>
                    <a:pt x="5877396" y="1742952"/>
                  </a:lnTo>
                  <a:cubicBezTo>
                    <a:pt x="5915189" y="1735219"/>
                    <a:pt x="5954321" y="1731157"/>
                    <a:pt x="5994403" y="1731157"/>
                  </a:cubicBezTo>
                  <a:cubicBezTo>
                    <a:pt x="6114640" y="1731157"/>
                    <a:pt x="6226343" y="1767710"/>
                    <a:pt x="6319003" y="1830310"/>
                  </a:cubicBezTo>
                  <a:lnTo>
                    <a:pt x="6349718" y="1855653"/>
                  </a:lnTo>
                  <a:lnTo>
                    <a:pt x="6372196" y="1783240"/>
                  </a:lnTo>
                  <a:cubicBezTo>
                    <a:pt x="6513213" y="1449839"/>
                    <a:pt x="6843343" y="1215901"/>
                    <a:pt x="7228113" y="1215901"/>
                  </a:cubicBezTo>
                  <a:cubicBezTo>
                    <a:pt x="7484626" y="1215901"/>
                    <a:pt x="7716855" y="1319874"/>
                    <a:pt x="7884955" y="1487974"/>
                  </a:cubicBezTo>
                  <a:lnTo>
                    <a:pt x="7933395" y="1546684"/>
                  </a:lnTo>
                  <a:lnTo>
                    <a:pt x="8036368" y="1487498"/>
                  </a:lnTo>
                  <a:cubicBezTo>
                    <a:pt x="8156294" y="1429711"/>
                    <a:pt x="8290765" y="1397328"/>
                    <a:pt x="8432799" y="1397328"/>
                  </a:cubicBezTo>
                  <a:cubicBezTo>
                    <a:pt x="8748430" y="1397328"/>
                    <a:pt x="9026710" y="1557246"/>
                    <a:pt x="9191035" y="1800479"/>
                  </a:cubicBezTo>
                  <a:lnTo>
                    <a:pt x="9210518" y="1836373"/>
                  </a:lnTo>
                  <a:lnTo>
                    <a:pt x="9258709" y="1810216"/>
                  </a:lnTo>
                  <a:cubicBezTo>
                    <a:pt x="9323827" y="1782674"/>
                    <a:pt x="9395420" y="1767443"/>
                    <a:pt x="9470570" y="1767443"/>
                  </a:cubicBezTo>
                  <a:cubicBezTo>
                    <a:pt x="9545720" y="1767443"/>
                    <a:pt x="9617313" y="1782674"/>
                    <a:pt x="9682431" y="1810216"/>
                  </a:cubicBezTo>
                  <a:lnTo>
                    <a:pt x="9768141" y="1856738"/>
                  </a:lnTo>
                  <a:lnTo>
                    <a:pt x="9791010" y="1783067"/>
                  </a:lnTo>
                  <a:cubicBezTo>
                    <a:pt x="9919358" y="1479619"/>
                    <a:pt x="10219827" y="1266699"/>
                    <a:pt x="10570028" y="1266699"/>
                  </a:cubicBezTo>
                  <a:cubicBezTo>
                    <a:pt x="10657578" y="1266699"/>
                    <a:pt x="10742020" y="1280007"/>
                    <a:pt x="10821441" y="1304709"/>
                  </a:cubicBezTo>
                  <a:lnTo>
                    <a:pt x="10893902" y="1333259"/>
                  </a:lnTo>
                  <a:lnTo>
                    <a:pt x="10916253" y="1261255"/>
                  </a:lnTo>
                  <a:cubicBezTo>
                    <a:pt x="11003287" y="1055484"/>
                    <a:pt x="11207039" y="911100"/>
                    <a:pt x="11444514" y="911100"/>
                  </a:cubicBezTo>
                  <a:lnTo>
                    <a:pt x="11446790" y="911330"/>
                  </a:lnTo>
                  <a:lnTo>
                    <a:pt x="11437256" y="816759"/>
                  </a:lnTo>
                  <a:cubicBezTo>
                    <a:pt x="11437256" y="392161"/>
                    <a:pt x="11759948" y="42931"/>
                    <a:pt x="12173467" y="93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90500" dir="16200000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1" name="任意多边形 80"/>
            <p:cNvSpPr/>
            <p:nvPr/>
          </p:nvSpPr>
          <p:spPr>
            <a:xfrm>
              <a:off x="1" y="4560785"/>
              <a:ext cx="12191999" cy="2311729"/>
            </a:xfrm>
            <a:custGeom>
              <a:avLst/>
              <a:gdLst>
                <a:gd name="connsiteX0" fmla="*/ 12191999 w 12191999"/>
                <a:gd name="connsiteY0" fmla="*/ 0 h 2311729"/>
                <a:gd name="connsiteX1" fmla="*/ 12191999 w 12191999"/>
                <a:gd name="connsiteY1" fmla="*/ 2311729 h 2311729"/>
                <a:gd name="connsiteX2" fmla="*/ 0 w 12191999"/>
                <a:gd name="connsiteY2" fmla="*/ 2311729 h 2311729"/>
                <a:gd name="connsiteX3" fmla="*/ 0 w 12191999"/>
                <a:gd name="connsiteY3" fmla="*/ 2020458 h 2311729"/>
                <a:gd name="connsiteX4" fmla="*/ 0 w 12191999"/>
                <a:gd name="connsiteY4" fmla="*/ 237172 h 2311729"/>
                <a:gd name="connsiteX5" fmla="*/ 63480 w 12191999"/>
                <a:gd name="connsiteY5" fmla="*/ 213939 h 2311729"/>
                <a:gd name="connsiteX6" fmla="*/ 348343 w 12191999"/>
                <a:gd name="connsiteY6" fmla="*/ 170871 h 2311729"/>
                <a:gd name="connsiteX7" fmla="*/ 1306287 w 12191999"/>
                <a:gd name="connsiteY7" fmla="*/ 1128815 h 2311729"/>
                <a:gd name="connsiteX8" fmla="*/ 1286825 w 12191999"/>
                <a:gd name="connsiteY8" fmla="*/ 1321874 h 2311729"/>
                <a:gd name="connsiteX9" fmla="*/ 1256605 w 12191999"/>
                <a:gd name="connsiteY9" fmla="*/ 1419229 h 2311729"/>
                <a:gd name="connsiteX10" fmla="*/ 1344679 w 12191999"/>
                <a:gd name="connsiteY10" fmla="*/ 1371424 h 2311729"/>
                <a:gd name="connsiteX11" fmla="*/ 1683656 w 12191999"/>
                <a:gd name="connsiteY11" fmla="*/ 1302987 h 2311729"/>
                <a:gd name="connsiteX12" fmla="*/ 2299446 w 12191999"/>
                <a:gd name="connsiteY12" fmla="*/ 1558056 h 2311729"/>
                <a:gd name="connsiteX13" fmla="*/ 2381189 w 12191999"/>
                <a:gd name="connsiteY13" fmla="*/ 1657129 h 2311729"/>
                <a:gd name="connsiteX14" fmla="*/ 2427737 w 12191999"/>
                <a:gd name="connsiteY14" fmla="*/ 1596410 h 2311729"/>
                <a:gd name="connsiteX15" fmla="*/ 3069771 w 12191999"/>
                <a:gd name="connsiteY15" fmla="*/ 1302987 h 2311729"/>
                <a:gd name="connsiteX16" fmla="*/ 3544503 w 12191999"/>
                <a:gd name="connsiteY16" fmla="*/ 1447998 h 2311729"/>
                <a:gd name="connsiteX17" fmla="*/ 3657745 w 12191999"/>
                <a:gd name="connsiteY17" fmla="*/ 1541431 h 2311729"/>
                <a:gd name="connsiteX18" fmla="*/ 3713651 w 12191999"/>
                <a:gd name="connsiteY18" fmla="*/ 1519404 h 2311729"/>
                <a:gd name="connsiteX19" fmla="*/ 3897086 w 12191999"/>
                <a:gd name="connsiteY19" fmla="*/ 1491671 h 2311729"/>
                <a:gd name="connsiteX20" fmla="*/ 4241977 w 12191999"/>
                <a:gd name="connsiteY20" fmla="*/ 1597020 h 2311729"/>
                <a:gd name="connsiteX21" fmla="*/ 4317999 w 12191999"/>
                <a:gd name="connsiteY21" fmla="*/ 1659743 h 2311729"/>
                <a:gd name="connsiteX22" fmla="*/ 4359994 w 12191999"/>
                <a:gd name="connsiteY22" fmla="*/ 1582372 h 2311729"/>
                <a:gd name="connsiteX23" fmla="*/ 5021945 w 12191999"/>
                <a:gd name="connsiteY23" fmla="*/ 1230415 h 2311729"/>
                <a:gd name="connsiteX24" fmla="*/ 5757498 w 12191999"/>
                <a:gd name="connsiteY24" fmla="*/ 1717972 h 2311729"/>
                <a:gd name="connsiteX25" fmla="*/ 5775109 w 12191999"/>
                <a:gd name="connsiteY25" fmla="*/ 1774705 h 2311729"/>
                <a:gd name="connsiteX26" fmla="*/ 5877396 w 12191999"/>
                <a:gd name="connsiteY26" fmla="*/ 1742952 h 2311729"/>
                <a:gd name="connsiteX27" fmla="*/ 5994403 w 12191999"/>
                <a:gd name="connsiteY27" fmla="*/ 1731157 h 2311729"/>
                <a:gd name="connsiteX28" fmla="*/ 6319003 w 12191999"/>
                <a:gd name="connsiteY28" fmla="*/ 1830310 h 2311729"/>
                <a:gd name="connsiteX29" fmla="*/ 6349718 w 12191999"/>
                <a:gd name="connsiteY29" fmla="*/ 1855653 h 2311729"/>
                <a:gd name="connsiteX30" fmla="*/ 6372196 w 12191999"/>
                <a:gd name="connsiteY30" fmla="*/ 1783240 h 2311729"/>
                <a:gd name="connsiteX31" fmla="*/ 7228113 w 12191999"/>
                <a:gd name="connsiteY31" fmla="*/ 1215901 h 2311729"/>
                <a:gd name="connsiteX32" fmla="*/ 7884955 w 12191999"/>
                <a:gd name="connsiteY32" fmla="*/ 1487974 h 2311729"/>
                <a:gd name="connsiteX33" fmla="*/ 7933395 w 12191999"/>
                <a:gd name="connsiteY33" fmla="*/ 1546684 h 2311729"/>
                <a:gd name="connsiteX34" fmla="*/ 8036368 w 12191999"/>
                <a:gd name="connsiteY34" fmla="*/ 1487498 h 2311729"/>
                <a:gd name="connsiteX35" fmla="*/ 8432799 w 12191999"/>
                <a:gd name="connsiteY35" fmla="*/ 1397328 h 2311729"/>
                <a:gd name="connsiteX36" fmla="*/ 9191035 w 12191999"/>
                <a:gd name="connsiteY36" fmla="*/ 1800479 h 2311729"/>
                <a:gd name="connsiteX37" fmla="*/ 9210518 w 12191999"/>
                <a:gd name="connsiteY37" fmla="*/ 1836373 h 2311729"/>
                <a:gd name="connsiteX38" fmla="*/ 9258709 w 12191999"/>
                <a:gd name="connsiteY38" fmla="*/ 1810216 h 2311729"/>
                <a:gd name="connsiteX39" fmla="*/ 9470570 w 12191999"/>
                <a:gd name="connsiteY39" fmla="*/ 1767443 h 2311729"/>
                <a:gd name="connsiteX40" fmla="*/ 9682431 w 12191999"/>
                <a:gd name="connsiteY40" fmla="*/ 1810216 h 2311729"/>
                <a:gd name="connsiteX41" fmla="*/ 9768141 w 12191999"/>
                <a:gd name="connsiteY41" fmla="*/ 1856738 h 2311729"/>
                <a:gd name="connsiteX42" fmla="*/ 9791010 w 12191999"/>
                <a:gd name="connsiteY42" fmla="*/ 1783067 h 2311729"/>
                <a:gd name="connsiteX43" fmla="*/ 10570028 w 12191999"/>
                <a:gd name="connsiteY43" fmla="*/ 1266699 h 2311729"/>
                <a:gd name="connsiteX44" fmla="*/ 10821441 w 12191999"/>
                <a:gd name="connsiteY44" fmla="*/ 1304709 h 2311729"/>
                <a:gd name="connsiteX45" fmla="*/ 10893902 w 12191999"/>
                <a:gd name="connsiteY45" fmla="*/ 1333259 h 2311729"/>
                <a:gd name="connsiteX46" fmla="*/ 10916253 w 12191999"/>
                <a:gd name="connsiteY46" fmla="*/ 1261255 h 2311729"/>
                <a:gd name="connsiteX47" fmla="*/ 11444514 w 12191999"/>
                <a:gd name="connsiteY47" fmla="*/ 911100 h 2311729"/>
                <a:gd name="connsiteX48" fmla="*/ 11446790 w 12191999"/>
                <a:gd name="connsiteY48" fmla="*/ 911330 h 2311729"/>
                <a:gd name="connsiteX49" fmla="*/ 11437256 w 12191999"/>
                <a:gd name="connsiteY49" fmla="*/ 816759 h 2311729"/>
                <a:gd name="connsiteX50" fmla="*/ 12173467 w 12191999"/>
                <a:gd name="connsiteY50" fmla="*/ 936 h 2311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2191999" h="2311729">
                  <a:moveTo>
                    <a:pt x="12191999" y="0"/>
                  </a:moveTo>
                  <a:lnTo>
                    <a:pt x="12191999" y="2311729"/>
                  </a:lnTo>
                  <a:lnTo>
                    <a:pt x="0" y="2311729"/>
                  </a:lnTo>
                  <a:lnTo>
                    <a:pt x="0" y="2020458"/>
                  </a:lnTo>
                  <a:lnTo>
                    <a:pt x="0" y="237172"/>
                  </a:lnTo>
                  <a:lnTo>
                    <a:pt x="63480" y="213939"/>
                  </a:lnTo>
                  <a:cubicBezTo>
                    <a:pt x="153468" y="185949"/>
                    <a:pt x="249145" y="170871"/>
                    <a:pt x="348343" y="170871"/>
                  </a:cubicBezTo>
                  <a:cubicBezTo>
                    <a:pt x="877401" y="170871"/>
                    <a:pt x="1306287" y="599757"/>
                    <a:pt x="1306287" y="1128815"/>
                  </a:cubicBezTo>
                  <a:cubicBezTo>
                    <a:pt x="1306287" y="1194948"/>
                    <a:pt x="1299586" y="1259515"/>
                    <a:pt x="1286825" y="1321874"/>
                  </a:cubicBezTo>
                  <a:lnTo>
                    <a:pt x="1256605" y="1419229"/>
                  </a:lnTo>
                  <a:lnTo>
                    <a:pt x="1344679" y="1371424"/>
                  </a:lnTo>
                  <a:cubicBezTo>
                    <a:pt x="1448867" y="1327356"/>
                    <a:pt x="1563416" y="1302987"/>
                    <a:pt x="1683656" y="1302987"/>
                  </a:cubicBezTo>
                  <a:cubicBezTo>
                    <a:pt x="1924137" y="1302987"/>
                    <a:pt x="2141852" y="1400461"/>
                    <a:pt x="2299446" y="1558056"/>
                  </a:cubicBezTo>
                  <a:lnTo>
                    <a:pt x="2381189" y="1657129"/>
                  </a:lnTo>
                  <a:lnTo>
                    <a:pt x="2427737" y="1596410"/>
                  </a:lnTo>
                  <a:cubicBezTo>
                    <a:pt x="2583425" y="1416679"/>
                    <a:pt x="2813321" y="1302987"/>
                    <a:pt x="3069771" y="1302987"/>
                  </a:cubicBezTo>
                  <a:cubicBezTo>
                    <a:pt x="3245622" y="1302987"/>
                    <a:pt x="3408987" y="1356446"/>
                    <a:pt x="3544503" y="1447998"/>
                  </a:cubicBezTo>
                  <a:lnTo>
                    <a:pt x="3657745" y="1541431"/>
                  </a:lnTo>
                  <a:lnTo>
                    <a:pt x="3713651" y="1519404"/>
                  </a:lnTo>
                  <a:cubicBezTo>
                    <a:pt x="3771598" y="1501381"/>
                    <a:pt x="3833208" y="1491671"/>
                    <a:pt x="3897086" y="1491671"/>
                  </a:cubicBezTo>
                  <a:cubicBezTo>
                    <a:pt x="4024841" y="1491671"/>
                    <a:pt x="4143526" y="1530508"/>
                    <a:pt x="4241977" y="1597020"/>
                  </a:cubicBezTo>
                  <a:lnTo>
                    <a:pt x="4317999" y="1659743"/>
                  </a:lnTo>
                  <a:lnTo>
                    <a:pt x="4359994" y="1582372"/>
                  </a:lnTo>
                  <a:cubicBezTo>
                    <a:pt x="4503453" y="1370026"/>
                    <a:pt x="4746395" y="1230415"/>
                    <a:pt x="5021945" y="1230415"/>
                  </a:cubicBezTo>
                  <a:cubicBezTo>
                    <a:pt x="5352605" y="1230415"/>
                    <a:pt x="5636309" y="1431455"/>
                    <a:pt x="5757498" y="1717972"/>
                  </a:cubicBezTo>
                  <a:lnTo>
                    <a:pt x="5775109" y="1774705"/>
                  </a:lnTo>
                  <a:lnTo>
                    <a:pt x="5877396" y="1742952"/>
                  </a:lnTo>
                  <a:cubicBezTo>
                    <a:pt x="5915189" y="1735219"/>
                    <a:pt x="5954321" y="1731157"/>
                    <a:pt x="5994403" y="1731157"/>
                  </a:cubicBezTo>
                  <a:cubicBezTo>
                    <a:pt x="6114640" y="1731157"/>
                    <a:pt x="6226343" y="1767710"/>
                    <a:pt x="6319003" y="1830310"/>
                  </a:cubicBezTo>
                  <a:lnTo>
                    <a:pt x="6349718" y="1855653"/>
                  </a:lnTo>
                  <a:lnTo>
                    <a:pt x="6372196" y="1783240"/>
                  </a:lnTo>
                  <a:cubicBezTo>
                    <a:pt x="6513213" y="1449839"/>
                    <a:pt x="6843343" y="1215901"/>
                    <a:pt x="7228113" y="1215901"/>
                  </a:cubicBezTo>
                  <a:cubicBezTo>
                    <a:pt x="7484626" y="1215901"/>
                    <a:pt x="7716855" y="1319874"/>
                    <a:pt x="7884955" y="1487974"/>
                  </a:cubicBezTo>
                  <a:lnTo>
                    <a:pt x="7933395" y="1546684"/>
                  </a:lnTo>
                  <a:lnTo>
                    <a:pt x="8036368" y="1487498"/>
                  </a:lnTo>
                  <a:cubicBezTo>
                    <a:pt x="8156294" y="1429711"/>
                    <a:pt x="8290765" y="1397328"/>
                    <a:pt x="8432799" y="1397328"/>
                  </a:cubicBezTo>
                  <a:cubicBezTo>
                    <a:pt x="8748430" y="1397328"/>
                    <a:pt x="9026710" y="1557246"/>
                    <a:pt x="9191035" y="1800479"/>
                  </a:cubicBezTo>
                  <a:lnTo>
                    <a:pt x="9210518" y="1836373"/>
                  </a:lnTo>
                  <a:lnTo>
                    <a:pt x="9258709" y="1810216"/>
                  </a:lnTo>
                  <a:cubicBezTo>
                    <a:pt x="9323827" y="1782674"/>
                    <a:pt x="9395420" y="1767443"/>
                    <a:pt x="9470570" y="1767443"/>
                  </a:cubicBezTo>
                  <a:cubicBezTo>
                    <a:pt x="9545720" y="1767443"/>
                    <a:pt x="9617313" y="1782674"/>
                    <a:pt x="9682431" y="1810216"/>
                  </a:cubicBezTo>
                  <a:lnTo>
                    <a:pt x="9768141" y="1856738"/>
                  </a:lnTo>
                  <a:lnTo>
                    <a:pt x="9791010" y="1783067"/>
                  </a:lnTo>
                  <a:cubicBezTo>
                    <a:pt x="9919358" y="1479619"/>
                    <a:pt x="10219827" y="1266699"/>
                    <a:pt x="10570028" y="1266699"/>
                  </a:cubicBezTo>
                  <a:cubicBezTo>
                    <a:pt x="10657578" y="1266699"/>
                    <a:pt x="10742020" y="1280007"/>
                    <a:pt x="10821441" y="1304709"/>
                  </a:cubicBezTo>
                  <a:lnTo>
                    <a:pt x="10893902" y="1333259"/>
                  </a:lnTo>
                  <a:lnTo>
                    <a:pt x="10916253" y="1261255"/>
                  </a:lnTo>
                  <a:cubicBezTo>
                    <a:pt x="11003287" y="1055484"/>
                    <a:pt x="11207039" y="911100"/>
                    <a:pt x="11444514" y="911100"/>
                  </a:cubicBezTo>
                  <a:lnTo>
                    <a:pt x="11446790" y="911330"/>
                  </a:lnTo>
                  <a:lnTo>
                    <a:pt x="11437256" y="816759"/>
                  </a:lnTo>
                  <a:cubicBezTo>
                    <a:pt x="11437256" y="392161"/>
                    <a:pt x="11759948" y="42931"/>
                    <a:pt x="12173467" y="936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bg1"/>
              </a:solidFill>
            </a:ln>
            <a:effectLst>
              <a:innerShdw blurRad="266700" dist="139700" dir="16200000">
                <a:srgbClr val="18ACCA">
                  <a:alpha val="30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文本框 3"/>
          <p:cNvSpPr txBox="1"/>
          <p:nvPr/>
        </p:nvSpPr>
        <p:spPr>
          <a:xfrm>
            <a:off x="5477004" y="4715515"/>
            <a:ext cx="5900773" cy="742798"/>
          </a:xfrm>
          <a:prstGeom prst="rect">
            <a:avLst/>
          </a:prstGeom>
          <a:noFill/>
        </p:spPr>
        <p:txBody>
          <a:bodyPr wrap="square" lIns="126013" tIns="63007" rIns="126013" bIns="63007" rtlCol="0">
            <a:spAutoFit/>
          </a:bodyPr>
          <a:lstStyle/>
          <a:p>
            <a:pPr algn="ctr"/>
            <a:r>
              <a:rPr lang="zh-CN" altLang="en-US" sz="4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？？？？？？？</a:t>
            </a:r>
            <a:endParaRPr lang="en-US" altLang="zh-CN" sz="4000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曲目 9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15"/>
              </p:ext>
            </p:extLst>
          </p:nvPr>
        </p:nvPicPr>
        <p:blipFill>
          <a:blip r:embed="rId16" cstate="print"/>
          <a:stretch>
            <a:fillRect/>
          </a:stretch>
        </p:blipFill>
        <p:spPr>
          <a:xfrm>
            <a:off x="7855290" y="-3286855"/>
            <a:ext cx="838914" cy="842292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4212680" y="2793678"/>
            <a:ext cx="7650743" cy="1604572"/>
          </a:xfrm>
          <a:prstGeom prst="rect">
            <a:avLst/>
          </a:prstGeom>
          <a:noFill/>
        </p:spPr>
        <p:txBody>
          <a:bodyPr wrap="none" lIns="126013" tIns="63007" rIns="126013" bIns="63007" rtlCol="0">
            <a:spAutoFit/>
          </a:bodyPr>
          <a:lstStyle/>
          <a:p>
            <a:r>
              <a:rPr lang="zh-CN" altLang="en-US" sz="9600" b="1" dirty="0" smtClean="0">
                <a:solidFill>
                  <a:schemeClr val="bg1"/>
                </a:solidFill>
                <a:effectLst>
                  <a:outerShdw blurRad="203200" dist="76200" dir="5400000" algn="t" rotWithShape="0">
                    <a:prstClr val="black">
                      <a:alpha val="25000"/>
                    </a:prstClr>
                  </a:outerShdw>
                </a:effectLst>
                <a:latin typeface="华文行楷" pitchFamily="2" charset="-122"/>
                <a:ea typeface="华文行楷" pitchFamily="2" charset="-122"/>
              </a:rPr>
              <a:t>？？？？？？</a:t>
            </a:r>
            <a:endParaRPr lang="zh-CN" altLang="en-US" sz="9600" b="1" dirty="0">
              <a:solidFill>
                <a:schemeClr val="bg1"/>
              </a:solidFill>
              <a:effectLst>
                <a:outerShdw blurRad="203200" dist="76200" dir="5400000" algn="t" rotWithShape="0">
                  <a:prstClr val="black">
                    <a:alpha val="25000"/>
                  </a:prstClr>
                </a:outerShdw>
              </a:effectLst>
              <a:latin typeface="华文行楷" pitchFamily="2" charset="-122"/>
              <a:ea typeface="华文行楷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565355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 advTm="0">
        <p14:vortex dir="r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7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8" presetClass="entr" presetSubtype="0" accel="50000" fill="hold" grpId="0" nodeType="withEffect">
                                  <p:stCondLst>
                                    <p:cond delay="9500"/>
                                  </p:stCondLst>
                                  <p:iterate type="lt">
                                    <p:tmPct val="46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1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2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2" presetClass="emph" presetSubtype="0" fill="hold" grpId="1" nodeType="withEffect">
                                  <p:stCondLst>
                                    <p:cond delay="1225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fill="hold" grpId="2" nodeType="withEffect">
                                  <p:stCondLst>
                                    <p:cond delay="17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1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2" presetClass="path" presetSubtype="0" accel="50000" fill="hold" nodeType="withEffect">
                                  <p:stCondLst>
                                    <p:cond delay="11500"/>
                                  </p:stCondLst>
                                  <p:childTnLst>
                                    <p:animMotion origin="layout" path="M -0.03685 0.02245 L 2.08333E-6 -3.7037E-6 " pathEditMode="relative" rAng="0" ptsTypes="AA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38" y="-1181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8" presetClass="emph" presetSubtype="0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animRot by="10800000">
                                      <p:cBhvr>
                                        <p:cTn id="34" dur="5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12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4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  <p:bldP spid="3" grpId="0"/>
      <p:bldP spid="3" grpId="1"/>
      <p:bldP spid="3" grpId="2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6" name="Picture 4" descr="PPT素材-1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749300"/>
            <a:ext cx="16778288" cy="1023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412480" y="1425526"/>
            <a:ext cx="41764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800" dirty="0" smtClean="0">
                <a:solidFill>
                  <a:srgbClr val="FF3399"/>
                </a:solidFill>
                <a:latin typeface="华文琥珀" pitchFamily="2" charset="-122"/>
                <a:ea typeface="华文琥珀" pitchFamily="2" charset="-122"/>
              </a:rPr>
              <a:t>同学眼中的我</a:t>
            </a:r>
            <a:endParaRPr lang="zh-CN" altLang="en-US" sz="4800" dirty="0">
              <a:solidFill>
                <a:srgbClr val="FF3399"/>
              </a:solidFill>
              <a:latin typeface="华文琥珀" pitchFamily="2" charset="-122"/>
              <a:ea typeface="华文琥珀" pitchFamily="2" charset="-12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40472" y="2721670"/>
            <a:ext cx="12097344" cy="2308324"/>
          </a:xfrm>
          <a:prstGeom prst="rect">
            <a:avLst/>
          </a:prstGeom>
          <a:solidFill>
            <a:srgbClr val="FFEB71"/>
          </a:solidFill>
          <a:ln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</a:pPr>
            <a:r>
              <a:rPr lang="en-US" altLang="zh-CN" sz="3200" b="1" dirty="0" smtClean="0"/>
              <a:t>2.  </a:t>
            </a:r>
            <a:r>
              <a:rPr lang="zh-CN" altLang="en-US" sz="3200" b="1" dirty="0" smtClean="0"/>
              <a:t>每位同学轮流站在圈中央，组内每位同学说说圈中同学的优点或者长处，可以选择某一种基本能力具体说一说（每次请只用一句话概括，</a:t>
            </a:r>
            <a:r>
              <a:rPr lang="zh-CN" altLang="en-US" sz="3200" b="1" dirty="0" smtClean="0">
                <a:solidFill>
                  <a:srgbClr val="FF0000"/>
                </a:solidFill>
              </a:rPr>
              <a:t>被评价的同学可以适当记录在卡片的右侧</a:t>
            </a:r>
            <a:r>
              <a:rPr lang="zh-CN" altLang="en-US" sz="3200" b="1" dirty="0" smtClean="0"/>
              <a:t>）</a:t>
            </a:r>
            <a:endParaRPr lang="zh-CN" altLang="en-US" sz="3200" b="1" dirty="0"/>
          </a:p>
        </p:txBody>
      </p:sp>
      <p:sp>
        <p:nvSpPr>
          <p:cNvPr id="8" name="矩形 7"/>
          <p:cNvSpPr/>
          <p:nvPr/>
        </p:nvSpPr>
        <p:spPr>
          <a:xfrm rot="21421030">
            <a:off x="3950465" y="5671525"/>
            <a:ext cx="8683787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zh-CN" altLang="en-US" sz="6000" b="1" cap="none" spc="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请用发言棒勇敢表达吧！</a:t>
            </a:r>
            <a:endParaRPr lang="zh-CN" altLang="en-US" sz="6000" b="1" cap="none" spc="0" dirty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7" name="春天的早晨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15445928" y="8266286"/>
            <a:ext cx="873274" cy="873274"/>
          </a:xfrm>
          <a:prstGeom prst="rect">
            <a:avLst/>
          </a:prstGeom>
        </p:spPr>
      </p:pic>
    </p:spTree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1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6" name="Picture 4" descr="PPT素材-1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749300"/>
            <a:ext cx="16778288" cy="1023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412480" y="1425526"/>
            <a:ext cx="41764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800" dirty="0" smtClean="0">
                <a:solidFill>
                  <a:srgbClr val="FF3399"/>
                </a:solidFill>
                <a:latin typeface="华文琥珀" pitchFamily="2" charset="-122"/>
                <a:ea typeface="华文琥珀" pitchFamily="2" charset="-122"/>
              </a:rPr>
              <a:t>同学眼中的我</a:t>
            </a:r>
            <a:endParaRPr lang="zh-CN" altLang="en-US" sz="4800" dirty="0">
              <a:solidFill>
                <a:srgbClr val="FF3399"/>
              </a:solidFill>
              <a:latin typeface="华文琥珀" pitchFamily="2" charset="-122"/>
              <a:ea typeface="华文琥珀" pitchFamily="2" charset="-12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40472" y="2721670"/>
            <a:ext cx="12097344" cy="2308324"/>
          </a:xfrm>
          <a:prstGeom prst="rect">
            <a:avLst/>
          </a:prstGeom>
          <a:solidFill>
            <a:srgbClr val="FFEB71"/>
          </a:solidFill>
          <a:ln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</a:pPr>
            <a:r>
              <a:rPr lang="en-US" altLang="zh-CN" sz="3200" b="1" dirty="0" smtClean="0"/>
              <a:t>2.  </a:t>
            </a:r>
            <a:r>
              <a:rPr lang="zh-CN" altLang="en-US" sz="3200" b="1" dirty="0" smtClean="0"/>
              <a:t>每位同学轮流站在圈中央，组内每位同学说说圈中同学的优点或者长处，可以选择某一种基本能力具体说一说（每次请只用一句话概括，</a:t>
            </a:r>
            <a:r>
              <a:rPr lang="zh-CN" altLang="en-US" sz="3200" b="1" dirty="0" smtClean="0">
                <a:solidFill>
                  <a:srgbClr val="FF0000"/>
                </a:solidFill>
              </a:rPr>
              <a:t>被评价的同学可以适当记录在卡片的右侧</a:t>
            </a:r>
            <a:r>
              <a:rPr lang="zh-CN" altLang="en-US" sz="3200" b="1" dirty="0" smtClean="0"/>
              <a:t>）</a:t>
            </a:r>
            <a:endParaRPr lang="zh-CN" altLang="en-US" sz="3200" b="1" dirty="0"/>
          </a:p>
        </p:txBody>
      </p:sp>
      <p:sp>
        <p:nvSpPr>
          <p:cNvPr id="9" name="矩形 8"/>
          <p:cNvSpPr/>
          <p:nvPr/>
        </p:nvSpPr>
        <p:spPr>
          <a:xfrm rot="21421030">
            <a:off x="3950465" y="5671525"/>
            <a:ext cx="8683787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zh-CN" altLang="en-US" sz="6000" b="1" cap="none" spc="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请用发言棒勇敢表达吧！</a:t>
            </a:r>
            <a:endParaRPr lang="zh-CN" altLang="en-US" sz="6000" b="1" cap="none" spc="0" dirty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6" name="Picture 4" descr="PPT素材-1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749300"/>
            <a:ext cx="16778288" cy="1023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412480" y="1425526"/>
            <a:ext cx="41764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800" dirty="0" smtClean="0">
                <a:solidFill>
                  <a:srgbClr val="FF3399"/>
                </a:solidFill>
                <a:latin typeface="华文琥珀" pitchFamily="2" charset="-122"/>
                <a:ea typeface="华文琥珀" pitchFamily="2" charset="-122"/>
              </a:rPr>
              <a:t>同学眼中的我</a:t>
            </a:r>
            <a:endParaRPr lang="zh-CN" altLang="en-US" sz="4800" dirty="0">
              <a:solidFill>
                <a:srgbClr val="FF3399"/>
              </a:solidFill>
              <a:latin typeface="华文琥珀" pitchFamily="2" charset="-122"/>
              <a:ea typeface="华文琥珀" pitchFamily="2" charset="-12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96456" y="3369742"/>
            <a:ext cx="12097344" cy="1474058"/>
          </a:xfrm>
          <a:prstGeom prst="rect">
            <a:avLst/>
          </a:prstGeom>
          <a:solidFill>
            <a:srgbClr val="FFEB71"/>
          </a:solidFill>
          <a:ln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</a:pPr>
            <a:r>
              <a:rPr lang="en-US" altLang="zh-CN" sz="3200" b="1" dirty="0" smtClean="0"/>
              <a:t>3.   </a:t>
            </a:r>
            <a:r>
              <a:rPr lang="zh-CN" altLang="en-US" sz="3200" b="1" dirty="0" smtClean="0"/>
              <a:t>听完同学们的评议后，谈谈哪些是你知道的，哪些是你不知道的，增强自省能力。</a:t>
            </a:r>
            <a:endParaRPr lang="zh-CN" altLang="en-US" sz="32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2484488" y="5241950"/>
            <a:ext cx="10441160" cy="1877437"/>
          </a:xfrm>
          <a:prstGeom prst="rect">
            <a:avLst/>
          </a:prstGeom>
          <a:noFill/>
          <a:ln>
            <a:solidFill>
              <a:schemeClr val="accent2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3600" dirty="0" smtClean="0"/>
              <a:t>你可以试着这样说：</a:t>
            </a:r>
            <a:endParaRPr lang="en-US" altLang="zh-CN" sz="3600" dirty="0" smtClean="0"/>
          </a:p>
          <a:p>
            <a:r>
              <a:rPr lang="zh-CN" altLang="en-US" sz="4000" b="1" dirty="0" smtClean="0">
                <a:solidFill>
                  <a:srgbClr val="FF0000"/>
                </a:solidFill>
              </a:rPr>
              <a:t>我一直觉得我自己</a:t>
            </a:r>
            <a:r>
              <a:rPr lang="en-US" altLang="zh-CN" sz="4000" b="1" dirty="0" smtClean="0">
                <a:solidFill>
                  <a:srgbClr val="FF0000"/>
                </a:solidFill>
              </a:rPr>
              <a:t>… </a:t>
            </a:r>
            <a:r>
              <a:rPr lang="zh-CN" altLang="en-US" sz="4000" b="1" dirty="0" smtClean="0">
                <a:solidFill>
                  <a:srgbClr val="FF0000"/>
                </a:solidFill>
              </a:rPr>
              <a:t>同学们提到的</a:t>
            </a:r>
            <a:r>
              <a:rPr lang="en-US" altLang="zh-CN" sz="4000" b="1" dirty="0" smtClean="0">
                <a:solidFill>
                  <a:srgbClr val="FF0000"/>
                </a:solidFill>
              </a:rPr>
              <a:t>…</a:t>
            </a:r>
            <a:r>
              <a:rPr lang="zh-CN" altLang="en-US" sz="4000" b="1" dirty="0" smtClean="0">
                <a:solidFill>
                  <a:srgbClr val="FF0000"/>
                </a:solidFill>
              </a:rPr>
              <a:t>让我觉得挺意外</a:t>
            </a:r>
            <a:r>
              <a:rPr lang="en-US" altLang="zh-CN" sz="4000" b="1" dirty="0" smtClean="0">
                <a:solidFill>
                  <a:srgbClr val="FF0000"/>
                </a:solidFill>
              </a:rPr>
              <a:t>/ </a:t>
            </a:r>
            <a:r>
              <a:rPr lang="zh-CN" altLang="en-US" sz="4000" b="1" dirty="0" smtClean="0">
                <a:solidFill>
                  <a:srgbClr val="FF0000"/>
                </a:solidFill>
              </a:rPr>
              <a:t>惊喜</a:t>
            </a:r>
            <a:r>
              <a:rPr lang="en-US" altLang="zh-CN" sz="4000" b="1" dirty="0" smtClean="0">
                <a:solidFill>
                  <a:srgbClr val="FF0000"/>
                </a:solidFill>
              </a:rPr>
              <a:t>/ </a:t>
            </a:r>
            <a:r>
              <a:rPr lang="zh-CN" altLang="en-US" sz="4000" b="1" dirty="0" smtClean="0">
                <a:solidFill>
                  <a:srgbClr val="FF0000"/>
                </a:solidFill>
              </a:rPr>
              <a:t>惊讶的</a:t>
            </a:r>
            <a:r>
              <a:rPr lang="en-US" altLang="zh-CN" sz="4000" b="1" dirty="0" smtClean="0">
                <a:solidFill>
                  <a:srgbClr val="FF0000"/>
                </a:solidFill>
              </a:rPr>
              <a:t>……. </a:t>
            </a:r>
            <a:r>
              <a:rPr lang="zh-CN" altLang="en-US" sz="4000" b="1" dirty="0" smtClean="0">
                <a:solidFill>
                  <a:srgbClr val="FF0000"/>
                </a:solidFill>
              </a:rPr>
              <a:t>我以后还需要</a:t>
            </a:r>
            <a:r>
              <a:rPr lang="en-US" altLang="zh-CN" sz="4000" b="1" dirty="0" smtClean="0">
                <a:solidFill>
                  <a:srgbClr val="FF0000"/>
                </a:solidFill>
              </a:rPr>
              <a:t>…</a:t>
            </a:r>
            <a:endParaRPr lang="zh-CN" altLang="en-US" sz="4000" b="1" dirty="0">
              <a:solidFill>
                <a:srgbClr val="FF0000"/>
              </a:solidFill>
            </a:endParaRPr>
          </a:p>
        </p:txBody>
      </p:sp>
      <p:pic>
        <p:nvPicPr>
          <p:cNvPr id="6" name="春天的早晨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15445928" y="8266286"/>
            <a:ext cx="873274" cy="873274"/>
          </a:xfrm>
          <a:prstGeom prst="rect">
            <a:avLst/>
          </a:prstGeom>
        </p:spPr>
      </p:pic>
    </p:spTree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1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 animBg="1"/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6" name="Picture 4" descr="PPT素材-1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749300"/>
            <a:ext cx="16778288" cy="1023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412480" y="1425526"/>
            <a:ext cx="41764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800" dirty="0" smtClean="0">
                <a:solidFill>
                  <a:srgbClr val="FF3399"/>
                </a:solidFill>
                <a:latin typeface="华文琥珀" pitchFamily="2" charset="-122"/>
                <a:ea typeface="华文琥珀" pitchFamily="2" charset="-122"/>
              </a:rPr>
              <a:t>同学眼中的我</a:t>
            </a:r>
            <a:endParaRPr lang="zh-CN" altLang="en-US" sz="4800" dirty="0">
              <a:solidFill>
                <a:srgbClr val="FF3399"/>
              </a:solidFill>
              <a:latin typeface="华文琥珀" pitchFamily="2" charset="-122"/>
              <a:ea typeface="华文琥珀" pitchFamily="2" charset="-12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96456" y="3369742"/>
            <a:ext cx="12097344" cy="1474058"/>
          </a:xfrm>
          <a:prstGeom prst="rect">
            <a:avLst/>
          </a:prstGeom>
          <a:solidFill>
            <a:srgbClr val="FFEB71"/>
          </a:solidFill>
          <a:ln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</a:pPr>
            <a:r>
              <a:rPr lang="en-US" altLang="zh-CN" sz="3200" b="1" dirty="0" smtClean="0"/>
              <a:t>3.   </a:t>
            </a:r>
            <a:r>
              <a:rPr lang="zh-CN" altLang="en-US" sz="3200" b="1" dirty="0" smtClean="0"/>
              <a:t>听完同学们的评议后，谈谈哪些是你知道的，哪些是你不知道的，增强自省能力。</a:t>
            </a:r>
            <a:endParaRPr lang="zh-CN" altLang="en-US" sz="32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2484488" y="5241950"/>
            <a:ext cx="10441160" cy="1877437"/>
          </a:xfrm>
          <a:prstGeom prst="rect">
            <a:avLst/>
          </a:prstGeom>
          <a:noFill/>
          <a:ln>
            <a:solidFill>
              <a:schemeClr val="accent2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3600" dirty="0" smtClean="0"/>
              <a:t>你可以试着这样说：</a:t>
            </a:r>
            <a:endParaRPr lang="en-US" altLang="zh-CN" sz="3600" dirty="0" smtClean="0"/>
          </a:p>
          <a:p>
            <a:r>
              <a:rPr lang="zh-CN" altLang="en-US" sz="4000" b="1" dirty="0" smtClean="0">
                <a:solidFill>
                  <a:srgbClr val="FF0000"/>
                </a:solidFill>
              </a:rPr>
              <a:t>我一直觉得我自己</a:t>
            </a:r>
            <a:r>
              <a:rPr lang="en-US" altLang="zh-CN" sz="4000" b="1" dirty="0" smtClean="0">
                <a:solidFill>
                  <a:srgbClr val="FF0000"/>
                </a:solidFill>
              </a:rPr>
              <a:t>… </a:t>
            </a:r>
            <a:r>
              <a:rPr lang="zh-CN" altLang="en-US" sz="4000" b="1" dirty="0" smtClean="0">
                <a:solidFill>
                  <a:srgbClr val="FF0000"/>
                </a:solidFill>
              </a:rPr>
              <a:t>同学们提到的</a:t>
            </a:r>
            <a:r>
              <a:rPr lang="en-US" altLang="zh-CN" sz="4000" b="1" dirty="0" smtClean="0">
                <a:solidFill>
                  <a:srgbClr val="FF0000"/>
                </a:solidFill>
              </a:rPr>
              <a:t>…</a:t>
            </a:r>
            <a:r>
              <a:rPr lang="zh-CN" altLang="en-US" sz="4000" b="1" dirty="0" smtClean="0">
                <a:solidFill>
                  <a:srgbClr val="FF0000"/>
                </a:solidFill>
              </a:rPr>
              <a:t>让我觉得挺意外</a:t>
            </a:r>
            <a:r>
              <a:rPr lang="en-US" altLang="zh-CN" sz="4000" b="1" dirty="0" smtClean="0">
                <a:solidFill>
                  <a:srgbClr val="FF0000"/>
                </a:solidFill>
              </a:rPr>
              <a:t>/ </a:t>
            </a:r>
            <a:r>
              <a:rPr lang="zh-CN" altLang="en-US" sz="4000" b="1" dirty="0" smtClean="0">
                <a:solidFill>
                  <a:srgbClr val="FF0000"/>
                </a:solidFill>
              </a:rPr>
              <a:t>惊喜</a:t>
            </a:r>
            <a:r>
              <a:rPr lang="en-US" altLang="zh-CN" sz="4000" b="1" dirty="0" smtClean="0">
                <a:solidFill>
                  <a:srgbClr val="FF0000"/>
                </a:solidFill>
              </a:rPr>
              <a:t>/ </a:t>
            </a:r>
            <a:r>
              <a:rPr lang="zh-CN" altLang="en-US" sz="4000" b="1" dirty="0" smtClean="0">
                <a:solidFill>
                  <a:srgbClr val="FF0000"/>
                </a:solidFill>
              </a:rPr>
              <a:t>惊讶的</a:t>
            </a:r>
            <a:r>
              <a:rPr lang="en-US" altLang="zh-CN" sz="4000" b="1" dirty="0" smtClean="0">
                <a:solidFill>
                  <a:srgbClr val="FF0000"/>
                </a:solidFill>
              </a:rPr>
              <a:t>……. </a:t>
            </a:r>
            <a:r>
              <a:rPr lang="zh-CN" altLang="en-US" sz="4000" b="1" dirty="0" smtClean="0">
                <a:solidFill>
                  <a:srgbClr val="FF0000"/>
                </a:solidFill>
              </a:rPr>
              <a:t>我以后还需要</a:t>
            </a:r>
            <a:r>
              <a:rPr lang="en-US" altLang="zh-CN" sz="4000" b="1" dirty="0" smtClean="0">
                <a:solidFill>
                  <a:srgbClr val="FF0000"/>
                </a:solidFill>
              </a:rPr>
              <a:t>…</a:t>
            </a:r>
            <a:endParaRPr lang="zh-CN" altLang="en-US" sz="4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advClick="0" advTm="3000">
    <p:random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4"/>
          <p:cNvSpPr/>
          <p:nvPr/>
        </p:nvSpPr>
        <p:spPr>
          <a:xfrm>
            <a:off x="0" y="8225511"/>
            <a:ext cx="16778288" cy="1250278"/>
          </a:xfrm>
          <a:custGeom>
            <a:avLst/>
            <a:gdLst>
              <a:gd name="connsiteX0" fmla="*/ 354549 w 12192000"/>
              <a:gd name="connsiteY0" fmla="*/ 0 h 904875"/>
              <a:gd name="connsiteX1" fmla="*/ 369351 w 12192000"/>
              <a:gd name="connsiteY1" fmla="*/ 0 h 904875"/>
              <a:gd name="connsiteX2" fmla="*/ 376364 w 12192000"/>
              <a:gd name="connsiteY2" fmla="*/ 34740 h 904875"/>
              <a:gd name="connsiteX3" fmla="*/ 582612 w 12192000"/>
              <a:gd name="connsiteY3" fmla="*/ 171450 h 904875"/>
              <a:gd name="connsiteX4" fmla="*/ 788860 w 12192000"/>
              <a:gd name="connsiteY4" fmla="*/ 34740 h 904875"/>
              <a:gd name="connsiteX5" fmla="*/ 795874 w 12192000"/>
              <a:gd name="connsiteY5" fmla="*/ 0 h 904875"/>
              <a:gd name="connsiteX6" fmla="*/ 810676 w 12192000"/>
              <a:gd name="connsiteY6" fmla="*/ 0 h 904875"/>
              <a:gd name="connsiteX7" fmla="*/ 817689 w 12192000"/>
              <a:gd name="connsiteY7" fmla="*/ 34740 h 904875"/>
              <a:gd name="connsiteX8" fmla="*/ 1023937 w 12192000"/>
              <a:gd name="connsiteY8" fmla="*/ 171450 h 904875"/>
              <a:gd name="connsiteX9" fmla="*/ 1230185 w 12192000"/>
              <a:gd name="connsiteY9" fmla="*/ 34740 h 904875"/>
              <a:gd name="connsiteX10" fmla="*/ 1237199 w 12192000"/>
              <a:gd name="connsiteY10" fmla="*/ 0 h 904875"/>
              <a:gd name="connsiteX11" fmla="*/ 1258351 w 12192000"/>
              <a:gd name="connsiteY11" fmla="*/ 0 h 904875"/>
              <a:gd name="connsiteX12" fmla="*/ 1265364 w 12192000"/>
              <a:gd name="connsiteY12" fmla="*/ 34740 h 904875"/>
              <a:gd name="connsiteX13" fmla="*/ 1471612 w 12192000"/>
              <a:gd name="connsiteY13" fmla="*/ 171450 h 904875"/>
              <a:gd name="connsiteX14" fmla="*/ 1677860 w 12192000"/>
              <a:gd name="connsiteY14" fmla="*/ 34740 h 904875"/>
              <a:gd name="connsiteX15" fmla="*/ 1684874 w 12192000"/>
              <a:gd name="connsiteY15" fmla="*/ 0 h 904875"/>
              <a:gd name="connsiteX16" fmla="*/ 1699676 w 12192000"/>
              <a:gd name="connsiteY16" fmla="*/ 0 h 904875"/>
              <a:gd name="connsiteX17" fmla="*/ 1706689 w 12192000"/>
              <a:gd name="connsiteY17" fmla="*/ 34740 h 904875"/>
              <a:gd name="connsiteX18" fmla="*/ 1912937 w 12192000"/>
              <a:gd name="connsiteY18" fmla="*/ 171450 h 904875"/>
              <a:gd name="connsiteX19" fmla="*/ 2119185 w 12192000"/>
              <a:gd name="connsiteY19" fmla="*/ 34740 h 904875"/>
              <a:gd name="connsiteX20" fmla="*/ 2126199 w 12192000"/>
              <a:gd name="connsiteY20" fmla="*/ 0 h 904875"/>
              <a:gd name="connsiteX21" fmla="*/ 2141001 w 12192000"/>
              <a:gd name="connsiteY21" fmla="*/ 0 h 904875"/>
              <a:gd name="connsiteX22" fmla="*/ 2148014 w 12192000"/>
              <a:gd name="connsiteY22" fmla="*/ 34740 h 904875"/>
              <a:gd name="connsiteX23" fmla="*/ 2354262 w 12192000"/>
              <a:gd name="connsiteY23" fmla="*/ 171450 h 904875"/>
              <a:gd name="connsiteX24" fmla="*/ 2560510 w 12192000"/>
              <a:gd name="connsiteY24" fmla="*/ 34740 h 904875"/>
              <a:gd name="connsiteX25" fmla="*/ 2567524 w 12192000"/>
              <a:gd name="connsiteY25" fmla="*/ 0 h 904875"/>
              <a:gd name="connsiteX26" fmla="*/ 2582326 w 12192000"/>
              <a:gd name="connsiteY26" fmla="*/ 0 h 904875"/>
              <a:gd name="connsiteX27" fmla="*/ 2589339 w 12192000"/>
              <a:gd name="connsiteY27" fmla="*/ 34740 h 904875"/>
              <a:gd name="connsiteX28" fmla="*/ 2795587 w 12192000"/>
              <a:gd name="connsiteY28" fmla="*/ 171450 h 904875"/>
              <a:gd name="connsiteX29" fmla="*/ 3001835 w 12192000"/>
              <a:gd name="connsiteY29" fmla="*/ 34740 h 904875"/>
              <a:gd name="connsiteX30" fmla="*/ 3008849 w 12192000"/>
              <a:gd name="connsiteY30" fmla="*/ 0 h 904875"/>
              <a:gd name="connsiteX31" fmla="*/ 3020476 w 12192000"/>
              <a:gd name="connsiteY31" fmla="*/ 0 h 904875"/>
              <a:gd name="connsiteX32" fmla="*/ 3027490 w 12192000"/>
              <a:gd name="connsiteY32" fmla="*/ 34740 h 904875"/>
              <a:gd name="connsiteX33" fmla="*/ 3233737 w 12192000"/>
              <a:gd name="connsiteY33" fmla="*/ 171450 h 904875"/>
              <a:gd name="connsiteX34" fmla="*/ 3439985 w 12192000"/>
              <a:gd name="connsiteY34" fmla="*/ 34740 h 904875"/>
              <a:gd name="connsiteX35" fmla="*/ 3446999 w 12192000"/>
              <a:gd name="connsiteY35" fmla="*/ 0 h 904875"/>
              <a:gd name="connsiteX36" fmla="*/ 3461800 w 12192000"/>
              <a:gd name="connsiteY36" fmla="*/ 0 h 904875"/>
              <a:gd name="connsiteX37" fmla="*/ 3468814 w 12192000"/>
              <a:gd name="connsiteY37" fmla="*/ 34740 h 904875"/>
              <a:gd name="connsiteX38" fmla="*/ 3675062 w 12192000"/>
              <a:gd name="connsiteY38" fmla="*/ 171450 h 904875"/>
              <a:gd name="connsiteX39" fmla="*/ 3881310 w 12192000"/>
              <a:gd name="connsiteY39" fmla="*/ 34740 h 904875"/>
              <a:gd name="connsiteX40" fmla="*/ 3888324 w 12192000"/>
              <a:gd name="connsiteY40" fmla="*/ 0 h 904875"/>
              <a:gd name="connsiteX41" fmla="*/ 3903126 w 12192000"/>
              <a:gd name="connsiteY41" fmla="*/ 0 h 904875"/>
              <a:gd name="connsiteX42" fmla="*/ 3910139 w 12192000"/>
              <a:gd name="connsiteY42" fmla="*/ 34740 h 904875"/>
              <a:gd name="connsiteX43" fmla="*/ 4116387 w 12192000"/>
              <a:gd name="connsiteY43" fmla="*/ 171450 h 904875"/>
              <a:gd name="connsiteX44" fmla="*/ 4322636 w 12192000"/>
              <a:gd name="connsiteY44" fmla="*/ 34740 h 904875"/>
              <a:gd name="connsiteX45" fmla="*/ 4329649 w 12192000"/>
              <a:gd name="connsiteY45" fmla="*/ 0 h 904875"/>
              <a:gd name="connsiteX46" fmla="*/ 4344451 w 12192000"/>
              <a:gd name="connsiteY46" fmla="*/ 0 h 904875"/>
              <a:gd name="connsiteX47" fmla="*/ 4351465 w 12192000"/>
              <a:gd name="connsiteY47" fmla="*/ 34740 h 904875"/>
              <a:gd name="connsiteX48" fmla="*/ 4557713 w 12192000"/>
              <a:gd name="connsiteY48" fmla="*/ 171450 h 904875"/>
              <a:gd name="connsiteX49" fmla="*/ 4763960 w 12192000"/>
              <a:gd name="connsiteY49" fmla="*/ 34740 h 904875"/>
              <a:gd name="connsiteX50" fmla="*/ 4770974 w 12192000"/>
              <a:gd name="connsiteY50" fmla="*/ 0 h 904875"/>
              <a:gd name="connsiteX51" fmla="*/ 4792126 w 12192000"/>
              <a:gd name="connsiteY51" fmla="*/ 0 h 904875"/>
              <a:gd name="connsiteX52" fmla="*/ 4799139 w 12192000"/>
              <a:gd name="connsiteY52" fmla="*/ 34740 h 904875"/>
              <a:gd name="connsiteX53" fmla="*/ 5005388 w 12192000"/>
              <a:gd name="connsiteY53" fmla="*/ 171450 h 904875"/>
              <a:gd name="connsiteX54" fmla="*/ 5211637 w 12192000"/>
              <a:gd name="connsiteY54" fmla="*/ 34740 h 904875"/>
              <a:gd name="connsiteX55" fmla="*/ 5218649 w 12192000"/>
              <a:gd name="connsiteY55" fmla="*/ 0 h 904875"/>
              <a:gd name="connsiteX56" fmla="*/ 5233451 w 12192000"/>
              <a:gd name="connsiteY56" fmla="*/ 0 h 904875"/>
              <a:gd name="connsiteX57" fmla="*/ 5240466 w 12192000"/>
              <a:gd name="connsiteY57" fmla="*/ 34740 h 904875"/>
              <a:gd name="connsiteX58" fmla="*/ 5446713 w 12192000"/>
              <a:gd name="connsiteY58" fmla="*/ 171450 h 904875"/>
              <a:gd name="connsiteX59" fmla="*/ 5652960 w 12192000"/>
              <a:gd name="connsiteY59" fmla="*/ 34740 h 904875"/>
              <a:gd name="connsiteX60" fmla="*/ 5659974 w 12192000"/>
              <a:gd name="connsiteY60" fmla="*/ 0 h 904875"/>
              <a:gd name="connsiteX61" fmla="*/ 5674776 w 12192000"/>
              <a:gd name="connsiteY61" fmla="*/ 0 h 904875"/>
              <a:gd name="connsiteX62" fmla="*/ 5681790 w 12192000"/>
              <a:gd name="connsiteY62" fmla="*/ 34740 h 904875"/>
              <a:gd name="connsiteX63" fmla="*/ 5888037 w 12192000"/>
              <a:gd name="connsiteY63" fmla="*/ 171450 h 904875"/>
              <a:gd name="connsiteX64" fmla="*/ 6094285 w 12192000"/>
              <a:gd name="connsiteY64" fmla="*/ 34740 h 904875"/>
              <a:gd name="connsiteX65" fmla="*/ 6101299 w 12192000"/>
              <a:gd name="connsiteY65" fmla="*/ 0 h 904875"/>
              <a:gd name="connsiteX66" fmla="*/ 6116101 w 12192000"/>
              <a:gd name="connsiteY66" fmla="*/ 0 h 904875"/>
              <a:gd name="connsiteX67" fmla="*/ 6123114 w 12192000"/>
              <a:gd name="connsiteY67" fmla="*/ 34740 h 904875"/>
              <a:gd name="connsiteX68" fmla="*/ 6329362 w 12192000"/>
              <a:gd name="connsiteY68" fmla="*/ 171450 h 904875"/>
              <a:gd name="connsiteX69" fmla="*/ 6535610 w 12192000"/>
              <a:gd name="connsiteY69" fmla="*/ 34740 h 904875"/>
              <a:gd name="connsiteX70" fmla="*/ 6542624 w 12192000"/>
              <a:gd name="connsiteY70" fmla="*/ 0 h 904875"/>
              <a:gd name="connsiteX71" fmla="*/ 6582826 w 12192000"/>
              <a:gd name="connsiteY71" fmla="*/ 0 h 904875"/>
              <a:gd name="connsiteX72" fmla="*/ 6589840 w 12192000"/>
              <a:gd name="connsiteY72" fmla="*/ 34740 h 904875"/>
              <a:gd name="connsiteX73" fmla="*/ 6796087 w 12192000"/>
              <a:gd name="connsiteY73" fmla="*/ 171450 h 904875"/>
              <a:gd name="connsiteX74" fmla="*/ 7002335 w 12192000"/>
              <a:gd name="connsiteY74" fmla="*/ 34740 h 904875"/>
              <a:gd name="connsiteX75" fmla="*/ 7009348 w 12192000"/>
              <a:gd name="connsiteY75" fmla="*/ 0 h 904875"/>
              <a:gd name="connsiteX76" fmla="*/ 7024150 w 12192000"/>
              <a:gd name="connsiteY76" fmla="*/ 0 h 904875"/>
              <a:gd name="connsiteX77" fmla="*/ 7031164 w 12192000"/>
              <a:gd name="connsiteY77" fmla="*/ 34740 h 904875"/>
              <a:gd name="connsiteX78" fmla="*/ 7237412 w 12192000"/>
              <a:gd name="connsiteY78" fmla="*/ 171450 h 904875"/>
              <a:gd name="connsiteX79" fmla="*/ 7443660 w 12192000"/>
              <a:gd name="connsiteY79" fmla="*/ 34740 h 904875"/>
              <a:gd name="connsiteX80" fmla="*/ 7450673 w 12192000"/>
              <a:gd name="connsiteY80" fmla="*/ 0 h 904875"/>
              <a:gd name="connsiteX81" fmla="*/ 7465475 w 12192000"/>
              <a:gd name="connsiteY81" fmla="*/ 0 h 904875"/>
              <a:gd name="connsiteX82" fmla="*/ 7472489 w 12192000"/>
              <a:gd name="connsiteY82" fmla="*/ 34740 h 904875"/>
              <a:gd name="connsiteX83" fmla="*/ 7678737 w 12192000"/>
              <a:gd name="connsiteY83" fmla="*/ 171450 h 904875"/>
              <a:gd name="connsiteX84" fmla="*/ 7884985 w 12192000"/>
              <a:gd name="connsiteY84" fmla="*/ 34740 h 904875"/>
              <a:gd name="connsiteX85" fmla="*/ 7891999 w 12192000"/>
              <a:gd name="connsiteY85" fmla="*/ 0 h 904875"/>
              <a:gd name="connsiteX86" fmla="*/ 7906801 w 12192000"/>
              <a:gd name="connsiteY86" fmla="*/ 0 h 904875"/>
              <a:gd name="connsiteX87" fmla="*/ 7913814 w 12192000"/>
              <a:gd name="connsiteY87" fmla="*/ 34740 h 904875"/>
              <a:gd name="connsiteX88" fmla="*/ 8120062 w 12192000"/>
              <a:gd name="connsiteY88" fmla="*/ 171450 h 904875"/>
              <a:gd name="connsiteX89" fmla="*/ 8326310 w 12192000"/>
              <a:gd name="connsiteY89" fmla="*/ 34740 h 904875"/>
              <a:gd name="connsiteX90" fmla="*/ 8333324 w 12192000"/>
              <a:gd name="connsiteY90" fmla="*/ 0 h 904875"/>
              <a:gd name="connsiteX91" fmla="*/ 8354476 w 12192000"/>
              <a:gd name="connsiteY91" fmla="*/ 0 h 904875"/>
              <a:gd name="connsiteX92" fmla="*/ 8361489 w 12192000"/>
              <a:gd name="connsiteY92" fmla="*/ 34740 h 904875"/>
              <a:gd name="connsiteX93" fmla="*/ 8567737 w 12192000"/>
              <a:gd name="connsiteY93" fmla="*/ 171450 h 904875"/>
              <a:gd name="connsiteX94" fmla="*/ 8773985 w 12192000"/>
              <a:gd name="connsiteY94" fmla="*/ 34740 h 904875"/>
              <a:gd name="connsiteX95" fmla="*/ 8780998 w 12192000"/>
              <a:gd name="connsiteY95" fmla="*/ 0 h 904875"/>
              <a:gd name="connsiteX96" fmla="*/ 8795800 w 12192000"/>
              <a:gd name="connsiteY96" fmla="*/ 0 h 904875"/>
              <a:gd name="connsiteX97" fmla="*/ 8802814 w 12192000"/>
              <a:gd name="connsiteY97" fmla="*/ 34740 h 904875"/>
              <a:gd name="connsiteX98" fmla="*/ 9009062 w 12192000"/>
              <a:gd name="connsiteY98" fmla="*/ 171450 h 904875"/>
              <a:gd name="connsiteX99" fmla="*/ 9215310 w 12192000"/>
              <a:gd name="connsiteY99" fmla="*/ 34740 h 904875"/>
              <a:gd name="connsiteX100" fmla="*/ 9222323 w 12192000"/>
              <a:gd name="connsiteY100" fmla="*/ 0 h 904875"/>
              <a:gd name="connsiteX101" fmla="*/ 9237125 w 12192000"/>
              <a:gd name="connsiteY101" fmla="*/ 0 h 904875"/>
              <a:gd name="connsiteX102" fmla="*/ 9244139 w 12192000"/>
              <a:gd name="connsiteY102" fmla="*/ 34740 h 904875"/>
              <a:gd name="connsiteX103" fmla="*/ 9450387 w 12192000"/>
              <a:gd name="connsiteY103" fmla="*/ 171450 h 904875"/>
              <a:gd name="connsiteX104" fmla="*/ 9656635 w 12192000"/>
              <a:gd name="connsiteY104" fmla="*/ 34740 h 904875"/>
              <a:gd name="connsiteX105" fmla="*/ 9663649 w 12192000"/>
              <a:gd name="connsiteY105" fmla="*/ 0 h 904875"/>
              <a:gd name="connsiteX106" fmla="*/ 9678451 w 12192000"/>
              <a:gd name="connsiteY106" fmla="*/ 0 h 904875"/>
              <a:gd name="connsiteX107" fmla="*/ 9685464 w 12192000"/>
              <a:gd name="connsiteY107" fmla="*/ 34740 h 904875"/>
              <a:gd name="connsiteX108" fmla="*/ 9891712 w 12192000"/>
              <a:gd name="connsiteY108" fmla="*/ 171450 h 904875"/>
              <a:gd name="connsiteX109" fmla="*/ 10097960 w 12192000"/>
              <a:gd name="connsiteY109" fmla="*/ 34740 h 904875"/>
              <a:gd name="connsiteX110" fmla="*/ 10104973 w 12192000"/>
              <a:gd name="connsiteY110" fmla="*/ 0 h 904875"/>
              <a:gd name="connsiteX111" fmla="*/ 10116601 w 12192000"/>
              <a:gd name="connsiteY111" fmla="*/ 0 h 904875"/>
              <a:gd name="connsiteX112" fmla="*/ 10123615 w 12192000"/>
              <a:gd name="connsiteY112" fmla="*/ 34740 h 904875"/>
              <a:gd name="connsiteX113" fmla="*/ 10329862 w 12192000"/>
              <a:gd name="connsiteY113" fmla="*/ 171450 h 904875"/>
              <a:gd name="connsiteX114" fmla="*/ 10536110 w 12192000"/>
              <a:gd name="connsiteY114" fmla="*/ 34740 h 904875"/>
              <a:gd name="connsiteX115" fmla="*/ 10543123 w 12192000"/>
              <a:gd name="connsiteY115" fmla="*/ 0 h 904875"/>
              <a:gd name="connsiteX116" fmla="*/ 10557925 w 12192000"/>
              <a:gd name="connsiteY116" fmla="*/ 0 h 904875"/>
              <a:gd name="connsiteX117" fmla="*/ 10564939 w 12192000"/>
              <a:gd name="connsiteY117" fmla="*/ 34740 h 904875"/>
              <a:gd name="connsiteX118" fmla="*/ 10771187 w 12192000"/>
              <a:gd name="connsiteY118" fmla="*/ 171450 h 904875"/>
              <a:gd name="connsiteX119" fmla="*/ 10977435 w 12192000"/>
              <a:gd name="connsiteY119" fmla="*/ 34740 h 904875"/>
              <a:gd name="connsiteX120" fmla="*/ 10984448 w 12192000"/>
              <a:gd name="connsiteY120" fmla="*/ 0 h 904875"/>
              <a:gd name="connsiteX121" fmla="*/ 10999250 w 12192000"/>
              <a:gd name="connsiteY121" fmla="*/ 0 h 904875"/>
              <a:gd name="connsiteX122" fmla="*/ 11006264 w 12192000"/>
              <a:gd name="connsiteY122" fmla="*/ 34740 h 904875"/>
              <a:gd name="connsiteX123" fmla="*/ 11212512 w 12192000"/>
              <a:gd name="connsiteY123" fmla="*/ 171450 h 904875"/>
              <a:gd name="connsiteX124" fmla="*/ 11418760 w 12192000"/>
              <a:gd name="connsiteY124" fmla="*/ 34740 h 904875"/>
              <a:gd name="connsiteX125" fmla="*/ 11425774 w 12192000"/>
              <a:gd name="connsiteY125" fmla="*/ 0 h 904875"/>
              <a:gd name="connsiteX126" fmla="*/ 11440576 w 12192000"/>
              <a:gd name="connsiteY126" fmla="*/ 0 h 904875"/>
              <a:gd name="connsiteX127" fmla="*/ 11447589 w 12192000"/>
              <a:gd name="connsiteY127" fmla="*/ 34740 h 904875"/>
              <a:gd name="connsiteX128" fmla="*/ 11653837 w 12192000"/>
              <a:gd name="connsiteY128" fmla="*/ 171450 h 904875"/>
              <a:gd name="connsiteX129" fmla="*/ 11860085 w 12192000"/>
              <a:gd name="connsiteY129" fmla="*/ 34740 h 904875"/>
              <a:gd name="connsiteX130" fmla="*/ 11867099 w 12192000"/>
              <a:gd name="connsiteY130" fmla="*/ 0 h 904875"/>
              <a:gd name="connsiteX131" fmla="*/ 11888251 w 12192000"/>
              <a:gd name="connsiteY131" fmla="*/ 0 h 904875"/>
              <a:gd name="connsiteX132" fmla="*/ 11895264 w 12192000"/>
              <a:gd name="connsiteY132" fmla="*/ 34740 h 904875"/>
              <a:gd name="connsiteX133" fmla="*/ 12101512 w 12192000"/>
              <a:gd name="connsiteY133" fmla="*/ 171450 h 904875"/>
              <a:gd name="connsiteX134" fmla="*/ 12168074 w 12192000"/>
              <a:gd name="connsiteY134" fmla="*/ 161387 h 904875"/>
              <a:gd name="connsiteX135" fmla="*/ 12192000 w 12192000"/>
              <a:gd name="connsiteY135" fmla="*/ 149885 h 904875"/>
              <a:gd name="connsiteX136" fmla="*/ 12192000 w 12192000"/>
              <a:gd name="connsiteY136" fmla="*/ 904875 h 904875"/>
              <a:gd name="connsiteX137" fmla="*/ 0 w 12192000"/>
              <a:gd name="connsiteY137" fmla="*/ 904875 h 904875"/>
              <a:gd name="connsiteX138" fmla="*/ 0 w 12192000"/>
              <a:gd name="connsiteY138" fmla="*/ 118560 h 904875"/>
              <a:gd name="connsiteX139" fmla="*/ 16137 w 12192000"/>
              <a:gd name="connsiteY139" fmla="*/ 133222 h 904875"/>
              <a:gd name="connsiteX140" fmla="*/ 141287 w 12192000"/>
              <a:gd name="connsiteY140" fmla="*/ 171450 h 904875"/>
              <a:gd name="connsiteX141" fmla="*/ 347535 w 12192000"/>
              <a:gd name="connsiteY141" fmla="*/ 34740 h 904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12192000" h="904875">
                <a:moveTo>
                  <a:pt x="354549" y="0"/>
                </a:moveTo>
                <a:lnTo>
                  <a:pt x="369351" y="0"/>
                </a:lnTo>
                <a:lnTo>
                  <a:pt x="376364" y="34740"/>
                </a:lnTo>
                <a:cubicBezTo>
                  <a:pt x="410345" y="115079"/>
                  <a:pt x="489895" y="171450"/>
                  <a:pt x="582612" y="171450"/>
                </a:cubicBezTo>
                <a:cubicBezTo>
                  <a:pt x="675328" y="171450"/>
                  <a:pt x="754879" y="115079"/>
                  <a:pt x="788860" y="34740"/>
                </a:cubicBezTo>
                <a:lnTo>
                  <a:pt x="795874" y="0"/>
                </a:lnTo>
                <a:lnTo>
                  <a:pt x="810676" y="0"/>
                </a:lnTo>
                <a:lnTo>
                  <a:pt x="817689" y="34740"/>
                </a:lnTo>
                <a:cubicBezTo>
                  <a:pt x="851670" y="115079"/>
                  <a:pt x="931221" y="171450"/>
                  <a:pt x="1023937" y="171450"/>
                </a:cubicBezTo>
                <a:cubicBezTo>
                  <a:pt x="1116653" y="171450"/>
                  <a:pt x="1196204" y="115079"/>
                  <a:pt x="1230185" y="34740"/>
                </a:cubicBezTo>
                <a:lnTo>
                  <a:pt x="1237199" y="0"/>
                </a:lnTo>
                <a:lnTo>
                  <a:pt x="1258351" y="0"/>
                </a:lnTo>
                <a:lnTo>
                  <a:pt x="1265364" y="34740"/>
                </a:lnTo>
                <a:cubicBezTo>
                  <a:pt x="1299345" y="115079"/>
                  <a:pt x="1378896" y="171450"/>
                  <a:pt x="1471612" y="171450"/>
                </a:cubicBezTo>
                <a:cubicBezTo>
                  <a:pt x="1564328" y="171450"/>
                  <a:pt x="1643879" y="115079"/>
                  <a:pt x="1677860" y="34740"/>
                </a:cubicBezTo>
                <a:lnTo>
                  <a:pt x="1684874" y="0"/>
                </a:lnTo>
                <a:lnTo>
                  <a:pt x="1699676" y="0"/>
                </a:lnTo>
                <a:lnTo>
                  <a:pt x="1706689" y="34740"/>
                </a:lnTo>
                <a:cubicBezTo>
                  <a:pt x="1740670" y="115079"/>
                  <a:pt x="1820220" y="171450"/>
                  <a:pt x="1912937" y="171450"/>
                </a:cubicBezTo>
                <a:cubicBezTo>
                  <a:pt x="2005654" y="171450"/>
                  <a:pt x="2085204" y="115079"/>
                  <a:pt x="2119185" y="34740"/>
                </a:cubicBezTo>
                <a:lnTo>
                  <a:pt x="2126199" y="0"/>
                </a:lnTo>
                <a:lnTo>
                  <a:pt x="2141001" y="0"/>
                </a:lnTo>
                <a:lnTo>
                  <a:pt x="2148014" y="34740"/>
                </a:lnTo>
                <a:cubicBezTo>
                  <a:pt x="2181995" y="115079"/>
                  <a:pt x="2261545" y="171450"/>
                  <a:pt x="2354262" y="171450"/>
                </a:cubicBezTo>
                <a:cubicBezTo>
                  <a:pt x="2446978" y="171450"/>
                  <a:pt x="2526529" y="115079"/>
                  <a:pt x="2560510" y="34740"/>
                </a:cubicBezTo>
                <a:lnTo>
                  <a:pt x="2567524" y="0"/>
                </a:lnTo>
                <a:lnTo>
                  <a:pt x="2582326" y="0"/>
                </a:lnTo>
                <a:lnTo>
                  <a:pt x="2589339" y="34740"/>
                </a:lnTo>
                <a:cubicBezTo>
                  <a:pt x="2623320" y="115079"/>
                  <a:pt x="2702871" y="171450"/>
                  <a:pt x="2795587" y="171450"/>
                </a:cubicBezTo>
                <a:cubicBezTo>
                  <a:pt x="2888303" y="171450"/>
                  <a:pt x="2967854" y="115079"/>
                  <a:pt x="3001835" y="34740"/>
                </a:cubicBezTo>
                <a:lnTo>
                  <a:pt x="3008849" y="0"/>
                </a:lnTo>
                <a:lnTo>
                  <a:pt x="3020476" y="0"/>
                </a:lnTo>
                <a:lnTo>
                  <a:pt x="3027490" y="34740"/>
                </a:lnTo>
                <a:cubicBezTo>
                  <a:pt x="3061470" y="115079"/>
                  <a:pt x="3141021" y="171450"/>
                  <a:pt x="3233737" y="171450"/>
                </a:cubicBezTo>
                <a:cubicBezTo>
                  <a:pt x="3326453" y="171450"/>
                  <a:pt x="3406004" y="115079"/>
                  <a:pt x="3439985" y="34740"/>
                </a:cubicBezTo>
                <a:lnTo>
                  <a:pt x="3446999" y="0"/>
                </a:lnTo>
                <a:lnTo>
                  <a:pt x="3461800" y="0"/>
                </a:lnTo>
                <a:lnTo>
                  <a:pt x="3468814" y="34740"/>
                </a:lnTo>
                <a:cubicBezTo>
                  <a:pt x="3502795" y="115079"/>
                  <a:pt x="3582345" y="171450"/>
                  <a:pt x="3675062" y="171450"/>
                </a:cubicBezTo>
                <a:cubicBezTo>
                  <a:pt x="3767779" y="171450"/>
                  <a:pt x="3847329" y="115079"/>
                  <a:pt x="3881310" y="34740"/>
                </a:cubicBezTo>
                <a:lnTo>
                  <a:pt x="3888324" y="0"/>
                </a:lnTo>
                <a:lnTo>
                  <a:pt x="3903126" y="0"/>
                </a:lnTo>
                <a:lnTo>
                  <a:pt x="3910139" y="34740"/>
                </a:lnTo>
                <a:cubicBezTo>
                  <a:pt x="3944120" y="115079"/>
                  <a:pt x="4023670" y="171450"/>
                  <a:pt x="4116387" y="171450"/>
                </a:cubicBezTo>
                <a:cubicBezTo>
                  <a:pt x="4209104" y="171450"/>
                  <a:pt x="4288655" y="115079"/>
                  <a:pt x="4322636" y="34740"/>
                </a:cubicBezTo>
                <a:lnTo>
                  <a:pt x="4329649" y="0"/>
                </a:lnTo>
                <a:lnTo>
                  <a:pt x="4344451" y="0"/>
                </a:lnTo>
                <a:lnTo>
                  <a:pt x="4351465" y="34740"/>
                </a:lnTo>
                <a:cubicBezTo>
                  <a:pt x="4385446" y="115079"/>
                  <a:pt x="4464997" y="171450"/>
                  <a:pt x="4557713" y="171450"/>
                </a:cubicBezTo>
                <a:cubicBezTo>
                  <a:pt x="4650429" y="171450"/>
                  <a:pt x="4729979" y="115079"/>
                  <a:pt x="4763960" y="34740"/>
                </a:cubicBezTo>
                <a:lnTo>
                  <a:pt x="4770974" y="0"/>
                </a:lnTo>
                <a:lnTo>
                  <a:pt x="4792126" y="0"/>
                </a:lnTo>
                <a:lnTo>
                  <a:pt x="4799139" y="34740"/>
                </a:lnTo>
                <a:cubicBezTo>
                  <a:pt x="4833121" y="115079"/>
                  <a:pt x="4912671" y="171450"/>
                  <a:pt x="5005388" y="171450"/>
                </a:cubicBezTo>
                <a:cubicBezTo>
                  <a:pt x="5098104" y="171450"/>
                  <a:pt x="5177655" y="115079"/>
                  <a:pt x="5211637" y="34740"/>
                </a:cubicBezTo>
                <a:lnTo>
                  <a:pt x="5218649" y="0"/>
                </a:lnTo>
                <a:lnTo>
                  <a:pt x="5233451" y="0"/>
                </a:lnTo>
                <a:lnTo>
                  <a:pt x="5240466" y="34740"/>
                </a:lnTo>
                <a:cubicBezTo>
                  <a:pt x="5274447" y="115079"/>
                  <a:pt x="5353996" y="171450"/>
                  <a:pt x="5446713" y="171450"/>
                </a:cubicBezTo>
                <a:cubicBezTo>
                  <a:pt x="5539430" y="171450"/>
                  <a:pt x="5618979" y="115079"/>
                  <a:pt x="5652960" y="34740"/>
                </a:cubicBezTo>
                <a:lnTo>
                  <a:pt x="5659974" y="0"/>
                </a:lnTo>
                <a:lnTo>
                  <a:pt x="5674776" y="0"/>
                </a:lnTo>
                <a:lnTo>
                  <a:pt x="5681790" y="34740"/>
                </a:lnTo>
                <a:cubicBezTo>
                  <a:pt x="5715771" y="115079"/>
                  <a:pt x="5795320" y="171450"/>
                  <a:pt x="5888037" y="171450"/>
                </a:cubicBezTo>
                <a:cubicBezTo>
                  <a:pt x="5980753" y="171450"/>
                  <a:pt x="6060304" y="115079"/>
                  <a:pt x="6094285" y="34740"/>
                </a:cubicBezTo>
                <a:lnTo>
                  <a:pt x="6101299" y="0"/>
                </a:lnTo>
                <a:lnTo>
                  <a:pt x="6116101" y="0"/>
                </a:lnTo>
                <a:lnTo>
                  <a:pt x="6123114" y="34740"/>
                </a:lnTo>
                <a:cubicBezTo>
                  <a:pt x="6157095" y="115079"/>
                  <a:pt x="6236646" y="171450"/>
                  <a:pt x="6329362" y="171450"/>
                </a:cubicBezTo>
                <a:cubicBezTo>
                  <a:pt x="6422079" y="171450"/>
                  <a:pt x="6501630" y="115079"/>
                  <a:pt x="6535610" y="34740"/>
                </a:cubicBezTo>
                <a:lnTo>
                  <a:pt x="6542624" y="0"/>
                </a:lnTo>
                <a:lnTo>
                  <a:pt x="6582826" y="0"/>
                </a:lnTo>
                <a:lnTo>
                  <a:pt x="6589840" y="34740"/>
                </a:lnTo>
                <a:cubicBezTo>
                  <a:pt x="6623820" y="115079"/>
                  <a:pt x="6703371" y="171450"/>
                  <a:pt x="6796087" y="171450"/>
                </a:cubicBezTo>
                <a:cubicBezTo>
                  <a:pt x="6888803" y="171450"/>
                  <a:pt x="6968354" y="115079"/>
                  <a:pt x="7002335" y="34740"/>
                </a:cubicBezTo>
                <a:lnTo>
                  <a:pt x="7009348" y="0"/>
                </a:lnTo>
                <a:lnTo>
                  <a:pt x="7024150" y="0"/>
                </a:lnTo>
                <a:lnTo>
                  <a:pt x="7031164" y="34740"/>
                </a:lnTo>
                <a:cubicBezTo>
                  <a:pt x="7065145" y="115079"/>
                  <a:pt x="7144695" y="171450"/>
                  <a:pt x="7237412" y="171450"/>
                </a:cubicBezTo>
                <a:cubicBezTo>
                  <a:pt x="7330129" y="171450"/>
                  <a:pt x="7409679" y="115079"/>
                  <a:pt x="7443660" y="34740"/>
                </a:cubicBezTo>
                <a:lnTo>
                  <a:pt x="7450673" y="0"/>
                </a:lnTo>
                <a:lnTo>
                  <a:pt x="7465475" y="0"/>
                </a:lnTo>
                <a:lnTo>
                  <a:pt x="7472489" y="34740"/>
                </a:lnTo>
                <a:cubicBezTo>
                  <a:pt x="7506470" y="115079"/>
                  <a:pt x="7586020" y="171450"/>
                  <a:pt x="7678737" y="171450"/>
                </a:cubicBezTo>
                <a:cubicBezTo>
                  <a:pt x="7771453" y="171450"/>
                  <a:pt x="7851004" y="115079"/>
                  <a:pt x="7884985" y="34740"/>
                </a:cubicBezTo>
                <a:lnTo>
                  <a:pt x="7891999" y="0"/>
                </a:lnTo>
                <a:lnTo>
                  <a:pt x="7906801" y="0"/>
                </a:lnTo>
                <a:lnTo>
                  <a:pt x="7913814" y="34740"/>
                </a:lnTo>
                <a:cubicBezTo>
                  <a:pt x="7947795" y="115079"/>
                  <a:pt x="8027346" y="171450"/>
                  <a:pt x="8120062" y="171450"/>
                </a:cubicBezTo>
                <a:cubicBezTo>
                  <a:pt x="8212778" y="171450"/>
                  <a:pt x="8292329" y="115079"/>
                  <a:pt x="8326310" y="34740"/>
                </a:cubicBezTo>
                <a:lnTo>
                  <a:pt x="8333324" y="0"/>
                </a:lnTo>
                <a:lnTo>
                  <a:pt x="8354476" y="0"/>
                </a:lnTo>
                <a:lnTo>
                  <a:pt x="8361489" y="34740"/>
                </a:lnTo>
                <a:cubicBezTo>
                  <a:pt x="8395470" y="115079"/>
                  <a:pt x="8475021" y="171450"/>
                  <a:pt x="8567737" y="171450"/>
                </a:cubicBezTo>
                <a:cubicBezTo>
                  <a:pt x="8660453" y="171450"/>
                  <a:pt x="8740004" y="115079"/>
                  <a:pt x="8773985" y="34740"/>
                </a:cubicBezTo>
                <a:lnTo>
                  <a:pt x="8780998" y="0"/>
                </a:lnTo>
                <a:lnTo>
                  <a:pt x="8795800" y="0"/>
                </a:lnTo>
                <a:lnTo>
                  <a:pt x="8802814" y="34740"/>
                </a:lnTo>
                <a:cubicBezTo>
                  <a:pt x="8836795" y="115079"/>
                  <a:pt x="8916345" y="171450"/>
                  <a:pt x="9009062" y="171450"/>
                </a:cubicBezTo>
                <a:cubicBezTo>
                  <a:pt x="9101779" y="171450"/>
                  <a:pt x="9181329" y="115079"/>
                  <a:pt x="9215310" y="34740"/>
                </a:cubicBezTo>
                <a:lnTo>
                  <a:pt x="9222323" y="0"/>
                </a:lnTo>
                <a:lnTo>
                  <a:pt x="9237125" y="0"/>
                </a:lnTo>
                <a:lnTo>
                  <a:pt x="9244139" y="34740"/>
                </a:lnTo>
                <a:cubicBezTo>
                  <a:pt x="9278120" y="115079"/>
                  <a:pt x="9357670" y="171450"/>
                  <a:pt x="9450387" y="171450"/>
                </a:cubicBezTo>
                <a:cubicBezTo>
                  <a:pt x="9543103" y="171450"/>
                  <a:pt x="9622654" y="115079"/>
                  <a:pt x="9656635" y="34740"/>
                </a:cubicBezTo>
                <a:lnTo>
                  <a:pt x="9663649" y="0"/>
                </a:lnTo>
                <a:lnTo>
                  <a:pt x="9678451" y="0"/>
                </a:lnTo>
                <a:lnTo>
                  <a:pt x="9685464" y="34740"/>
                </a:lnTo>
                <a:cubicBezTo>
                  <a:pt x="9719445" y="115079"/>
                  <a:pt x="9798996" y="171450"/>
                  <a:pt x="9891712" y="171450"/>
                </a:cubicBezTo>
                <a:cubicBezTo>
                  <a:pt x="9984428" y="171450"/>
                  <a:pt x="10063979" y="115079"/>
                  <a:pt x="10097960" y="34740"/>
                </a:cubicBezTo>
                <a:lnTo>
                  <a:pt x="10104973" y="0"/>
                </a:lnTo>
                <a:lnTo>
                  <a:pt x="10116601" y="0"/>
                </a:lnTo>
                <a:lnTo>
                  <a:pt x="10123615" y="34740"/>
                </a:lnTo>
                <a:cubicBezTo>
                  <a:pt x="10157595" y="115079"/>
                  <a:pt x="10237146" y="171450"/>
                  <a:pt x="10329862" y="171450"/>
                </a:cubicBezTo>
                <a:cubicBezTo>
                  <a:pt x="10422578" y="171450"/>
                  <a:pt x="10502129" y="115079"/>
                  <a:pt x="10536110" y="34740"/>
                </a:cubicBezTo>
                <a:lnTo>
                  <a:pt x="10543123" y="0"/>
                </a:lnTo>
                <a:lnTo>
                  <a:pt x="10557925" y="0"/>
                </a:lnTo>
                <a:lnTo>
                  <a:pt x="10564939" y="34740"/>
                </a:lnTo>
                <a:cubicBezTo>
                  <a:pt x="10598920" y="115079"/>
                  <a:pt x="10678470" y="171450"/>
                  <a:pt x="10771187" y="171450"/>
                </a:cubicBezTo>
                <a:cubicBezTo>
                  <a:pt x="10863904" y="171450"/>
                  <a:pt x="10943454" y="115079"/>
                  <a:pt x="10977435" y="34740"/>
                </a:cubicBezTo>
                <a:lnTo>
                  <a:pt x="10984448" y="0"/>
                </a:lnTo>
                <a:lnTo>
                  <a:pt x="10999250" y="0"/>
                </a:lnTo>
                <a:lnTo>
                  <a:pt x="11006264" y="34740"/>
                </a:lnTo>
                <a:cubicBezTo>
                  <a:pt x="11040245" y="115079"/>
                  <a:pt x="11119795" y="171450"/>
                  <a:pt x="11212512" y="171450"/>
                </a:cubicBezTo>
                <a:cubicBezTo>
                  <a:pt x="11305228" y="171450"/>
                  <a:pt x="11384779" y="115079"/>
                  <a:pt x="11418760" y="34740"/>
                </a:cubicBezTo>
                <a:lnTo>
                  <a:pt x="11425774" y="0"/>
                </a:lnTo>
                <a:lnTo>
                  <a:pt x="11440576" y="0"/>
                </a:lnTo>
                <a:lnTo>
                  <a:pt x="11447589" y="34740"/>
                </a:lnTo>
                <a:cubicBezTo>
                  <a:pt x="11481570" y="115079"/>
                  <a:pt x="11561121" y="171450"/>
                  <a:pt x="11653837" y="171450"/>
                </a:cubicBezTo>
                <a:cubicBezTo>
                  <a:pt x="11746553" y="171450"/>
                  <a:pt x="11826104" y="115079"/>
                  <a:pt x="11860085" y="34740"/>
                </a:cubicBezTo>
                <a:lnTo>
                  <a:pt x="11867099" y="0"/>
                </a:lnTo>
                <a:lnTo>
                  <a:pt x="11888251" y="0"/>
                </a:lnTo>
                <a:lnTo>
                  <a:pt x="11895264" y="34740"/>
                </a:lnTo>
                <a:cubicBezTo>
                  <a:pt x="11929245" y="115079"/>
                  <a:pt x="12008796" y="171450"/>
                  <a:pt x="12101512" y="171450"/>
                </a:cubicBezTo>
                <a:cubicBezTo>
                  <a:pt x="12124691" y="171450"/>
                  <a:pt x="12147047" y="167927"/>
                  <a:pt x="12168074" y="161387"/>
                </a:cubicBezTo>
                <a:lnTo>
                  <a:pt x="12192000" y="149885"/>
                </a:lnTo>
                <a:lnTo>
                  <a:pt x="12192000" y="904875"/>
                </a:lnTo>
                <a:lnTo>
                  <a:pt x="0" y="904875"/>
                </a:lnTo>
                <a:lnTo>
                  <a:pt x="0" y="118560"/>
                </a:lnTo>
                <a:lnTo>
                  <a:pt x="16137" y="133222"/>
                </a:lnTo>
                <a:cubicBezTo>
                  <a:pt x="51862" y="157358"/>
                  <a:pt x="94929" y="171450"/>
                  <a:pt x="141287" y="171450"/>
                </a:cubicBezTo>
                <a:cubicBezTo>
                  <a:pt x="234004" y="171450"/>
                  <a:pt x="313554" y="115079"/>
                  <a:pt x="347535" y="34740"/>
                </a:cubicBezTo>
                <a:close/>
              </a:path>
            </a:pathLst>
          </a:custGeom>
          <a:solidFill>
            <a:srgbClr val="68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6013" tIns="63007" rIns="126013" bIns="63007" rtlCol="0" anchor="ctr"/>
          <a:lstStyle/>
          <a:p>
            <a:pPr algn="ctr"/>
            <a:endParaRPr lang="zh-CN" altLang="en-US"/>
          </a:p>
        </p:txBody>
      </p:sp>
      <p:sp>
        <p:nvSpPr>
          <p:cNvPr id="6" name="任意多边形 5"/>
          <p:cNvSpPr/>
          <p:nvPr/>
        </p:nvSpPr>
        <p:spPr>
          <a:xfrm>
            <a:off x="0" y="8554531"/>
            <a:ext cx="16778288" cy="1250278"/>
          </a:xfrm>
          <a:custGeom>
            <a:avLst/>
            <a:gdLst>
              <a:gd name="connsiteX0" fmla="*/ 354549 w 12192000"/>
              <a:gd name="connsiteY0" fmla="*/ 0 h 904875"/>
              <a:gd name="connsiteX1" fmla="*/ 369351 w 12192000"/>
              <a:gd name="connsiteY1" fmla="*/ 0 h 904875"/>
              <a:gd name="connsiteX2" fmla="*/ 376364 w 12192000"/>
              <a:gd name="connsiteY2" fmla="*/ 34740 h 904875"/>
              <a:gd name="connsiteX3" fmla="*/ 582612 w 12192000"/>
              <a:gd name="connsiteY3" fmla="*/ 171450 h 904875"/>
              <a:gd name="connsiteX4" fmla="*/ 788860 w 12192000"/>
              <a:gd name="connsiteY4" fmla="*/ 34740 h 904875"/>
              <a:gd name="connsiteX5" fmla="*/ 795874 w 12192000"/>
              <a:gd name="connsiteY5" fmla="*/ 0 h 904875"/>
              <a:gd name="connsiteX6" fmla="*/ 810676 w 12192000"/>
              <a:gd name="connsiteY6" fmla="*/ 0 h 904875"/>
              <a:gd name="connsiteX7" fmla="*/ 817689 w 12192000"/>
              <a:gd name="connsiteY7" fmla="*/ 34740 h 904875"/>
              <a:gd name="connsiteX8" fmla="*/ 1023937 w 12192000"/>
              <a:gd name="connsiteY8" fmla="*/ 171450 h 904875"/>
              <a:gd name="connsiteX9" fmla="*/ 1230185 w 12192000"/>
              <a:gd name="connsiteY9" fmla="*/ 34740 h 904875"/>
              <a:gd name="connsiteX10" fmla="*/ 1237199 w 12192000"/>
              <a:gd name="connsiteY10" fmla="*/ 0 h 904875"/>
              <a:gd name="connsiteX11" fmla="*/ 1258351 w 12192000"/>
              <a:gd name="connsiteY11" fmla="*/ 0 h 904875"/>
              <a:gd name="connsiteX12" fmla="*/ 1265364 w 12192000"/>
              <a:gd name="connsiteY12" fmla="*/ 34740 h 904875"/>
              <a:gd name="connsiteX13" fmla="*/ 1471612 w 12192000"/>
              <a:gd name="connsiteY13" fmla="*/ 171450 h 904875"/>
              <a:gd name="connsiteX14" fmla="*/ 1677860 w 12192000"/>
              <a:gd name="connsiteY14" fmla="*/ 34740 h 904875"/>
              <a:gd name="connsiteX15" fmla="*/ 1684874 w 12192000"/>
              <a:gd name="connsiteY15" fmla="*/ 0 h 904875"/>
              <a:gd name="connsiteX16" fmla="*/ 1699676 w 12192000"/>
              <a:gd name="connsiteY16" fmla="*/ 0 h 904875"/>
              <a:gd name="connsiteX17" fmla="*/ 1706689 w 12192000"/>
              <a:gd name="connsiteY17" fmla="*/ 34740 h 904875"/>
              <a:gd name="connsiteX18" fmla="*/ 1912937 w 12192000"/>
              <a:gd name="connsiteY18" fmla="*/ 171450 h 904875"/>
              <a:gd name="connsiteX19" fmla="*/ 2119185 w 12192000"/>
              <a:gd name="connsiteY19" fmla="*/ 34740 h 904875"/>
              <a:gd name="connsiteX20" fmla="*/ 2126199 w 12192000"/>
              <a:gd name="connsiteY20" fmla="*/ 0 h 904875"/>
              <a:gd name="connsiteX21" fmla="*/ 2141001 w 12192000"/>
              <a:gd name="connsiteY21" fmla="*/ 0 h 904875"/>
              <a:gd name="connsiteX22" fmla="*/ 2148014 w 12192000"/>
              <a:gd name="connsiteY22" fmla="*/ 34740 h 904875"/>
              <a:gd name="connsiteX23" fmla="*/ 2354262 w 12192000"/>
              <a:gd name="connsiteY23" fmla="*/ 171450 h 904875"/>
              <a:gd name="connsiteX24" fmla="*/ 2560510 w 12192000"/>
              <a:gd name="connsiteY24" fmla="*/ 34740 h 904875"/>
              <a:gd name="connsiteX25" fmla="*/ 2567524 w 12192000"/>
              <a:gd name="connsiteY25" fmla="*/ 0 h 904875"/>
              <a:gd name="connsiteX26" fmla="*/ 2582326 w 12192000"/>
              <a:gd name="connsiteY26" fmla="*/ 0 h 904875"/>
              <a:gd name="connsiteX27" fmla="*/ 2589339 w 12192000"/>
              <a:gd name="connsiteY27" fmla="*/ 34740 h 904875"/>
              <a:gd name="connsiteX28" fmla="*/ 2795587 w 12192000"/>
              <a:gd name="connsiteY28" fmla="*/ 171450 h 904875"/>
              <a:gd name="connsiteX29" fmla="*/ 3001835 w 12192000"/>
              <a:gd name="connsiteY29" fmla="*/ 34740 h 904875"/>
              <a:gd name="connsiteX30" fmla="*/ 3008849 w 12192000"/>
              <a:gd name="connsiteY30" fmla="*/ 0 h 904875"/>
              <a:gd name="connsiteX31" fmla="*/ 3020476 w 12192000"/>
              <a:gd name="connsiteY31" fmla="*/ 0 h 904875"/>
              <a:gd name="connsiteX32" fmla="*/ 3027490 w 12192000"/>
              <a:gd name="connsiteY32" fmla="*/ 34740 h 904875"/>
              <a:gd name="connsiteX33" fmla="*/ 3233737 w 12192000"/>
              <a:gd name="connsiteY33" fmla="*/ 171450 h 904875"/>
              <a:gd name="connsiteX34" fmla="*/ 3439985 w 12192000"/>
              <a:gd name="connsiteY34" fmla="*/ 34740 h 904875"/>
              <a:gd name="connsiteX35" fmla="*/ 3446999 w 12192000"/>
              <a:gd name="connsiteY35" fmla="*/ 0 h 904875"/>
              <a:gd name="connsiteX36" fmla="*/ 3461800 w 12192000"/>
              <a:gd name="connsiteY36" fmla="*/ 0 h 904875"/>
              <a:gd name="connsiteX37" fmla="*/ 3468814 w 12192000"/>
              <a:gd name="connsiteY37" fmla="*/ 34740 h 904875"/>
              <a:gd name="connsiteX38" fmla="*/ 3675062 w 12192000"/>
              <a:gd name="connsiteY38" fmla="*/ 171450 h 904875"/>
              <a:gd name="connsiteX39" fmla="*/ 3881310 w 12192000"/>
              <a:gd name="connsiteY39" fmla="*/ 34740 h 904875"/>
              <a:gd name="connsiteX40" fmla="*/ 3888324 w 12192000"/>
              <a:gd name="connsiteY40" fmla="*/ 0 h 904875"/>
              <a:gd name="connsiteX41" fmla="*/ 3903126 w 12192000"/>
              <a:gd name="connsiteY41" fmla="*/ 0 h 904875"/>
              <a:gd name="connsiteX42" fmla="*/ 3910139 w 12192000"/>
              <a:gd name="connsiteY42" fmla="*/ 34740 h 904875"/>
              <a:gd name="connsiteX43" fmla="*/ 4116387 w 12192000"/>
              <a:gd name="connsiteY43" fmla="*/ 171450 h 904875"/>
              <a:gd name="connsiteX44" fmla="*/ 4322636 w 12192000"/>
              <a:gd name="connsiteY44" fmla="*/ 34740 h 904875"/>
              <a:gd name="connsiteX45" fmla="*/ 4329649 w 12192000"/>
              <a:gd name="connsiteY45" fmla="*/ 0 h 904875"/>
              <a:gd name="connsiteX46" fmla="*/ 4344451 w 12192000"/>
              <a:gd name="connsiteY46" fmla="*/ 0 h 904875"/>
              <a:gd name="connsiteX47" fmla="*/ 4351465 w 12192000"/>
              <a:gd name="connsiteY47" fmla="*/ 34740 h 904875"/>
              <a:gd name="connsiteX48" fmla="*/ 4557713 w 12192000"/>
              <a:gd name="connsiteY48" fmla="*/ 171450 h 904875"/>
              <a:gd name="connsiteX49" fmla="*/ 4763960 w 12192000"/>
              <a:gd name="connsiteY49" fmla="*/ 34740 h 904875"/>
              <a:gd name="connsiteX50" fmla="*/ 4770974 w 12192000"/>
              <a:gd name="connsiteY50" fmla="*/ 0 h 904875"/>
              <a:gd name="connsiteX51" fmla="*/ 4792126 w 12192000"/>
              <a:gd name="connsiteY51" fmla="*/ 0 h 904875"/>
              <a:gd name="connsiteX52" fmla="*/ 4799139 w 12192000"/>
              <a:gd name="connsiteY52" fmla="*/ 34740 h 904875"/>
              <a:gd name="connsiteX53" fmla="*/ 5005388 w 12192000"/>
              <a:gd name="connsiteY53" fmla="*/ 171450 h 904875"/>
              <a:gd name="connsiteX54" fmla="*/ 5211637 w 12192000"/>
              <a:gd name="connsiteY54" fmla="*/ 34740 h 904875"/>
              <a:gd name="connsiteX55" fmla="*/ 5218649 w 12192000"/>
              <a:gd name="connsiteY55" fmla="*/ 0 h 904875"/>
              <a:gd name="connsiteX56" fmla="*/ 5233451 w 12192000"/>
              <a:gd name="connsiteY56" fmla="*/ 0 h 904875"/>
              <a:gd name="connsiteX57" fmla="*/ 5240466 w 12192000"/>
              <a:gd name="connsiteY57" fmla="*/ 34740 h 904875"/>
              <a:gd name="connsiteX58" fmla="*/ 5446713 w 12192000"/>
              <a:gd name="connsiteY58" fmla="*/ 171450 h 904875"/>
              <a:gd name="connsiteX59" fmla="*/ 5652960 w 12192000"/>
              <a:gd name="connsiteY59" fmla="*/ 34740 h 904875"/>
              <a:gd name="connsiteX60" fmla="*/ 5659974 w 12192000"/>
              <a:gd name="connsiteY60" fmla="*/ 0 h 904875"/>
              <a:gd name="connsiteX61" fmla="*/ 5674776 w 12192000"/>
              <a:gd name="connsiteY61" fmla="*/ 0 h 904875"/>
              <a:gd name="connsiteX62" fmla="*/ 5681790 w 12192000"/>
              <a:gd name="connsiteY62" fmla="*/ 34740 h 904875"/>
              <a:gd name="connsiteX63" fmla="*/ 5888037 w 12192000"/>
              <a:gd name="connsiteY63" fmla="*/ 171450 h 904875"/>
              <a:gd name="connsiteX64" fmla="*/ 6094285 w 12192000"/>
              <a:gd name="connsiteY64" fmla="*/ 34740 h 904875"/>
              <a:gd name="connsiteX65" fmla="*/ 6101299 w 12192000"/>
              <a:gd name="connsiteY65" fmla="*/ 0 h 904875"/>
              <a:gd name="connsiteX66" fmla="*/ 6116101 w 12192000"/>
              <a:gd name="connsiteY66" fmla="*/ 0 h 904875"/>
              <a:gd name="connsiteX67" fmla="*/ 6123114 w 12192000"/>
              <a:gd name="connsiteY67" fmla="*/ 34740 h 904875"/>
              <a:gd name="connsiteX68" fmla="*/ 6329362 w 12192000"/>
              <a:gd name="connsiteY68" fmla="*/ 171450 h 904875"/>
              <a:gd name="connsiteX69" fmla="*/ 6535610 w 12192000"/>
              <a:gd name="connsiteY69" fmla="*/ 34740 h 904875"/>
              <a:gd name="connsiteX70" fmla="*/ 6542624 w 12192000"/>
              <a:gd name="connsiteY70" fmla="*/ 0 h 904875"/>
              <a:gd name="connsiteX71" fmla="*/ 6582826 w 12192000"/>
              <a:gd name="connsiteY71" fmla="*/ 0 h 904875"/>
              <a:gd name="connsiteX72" fmla="*/ 6589840 w 12192000"/>
              <a:gd name="connsiteY72" fmla="*/ 34740 h 904875"/>
              <a:gd name="connsiteX73" fmla="*/ 6796087 w 12192000"/>
              <a:gd name="connsiteY73" fmla="*/ 171450 h 904875"/>
              <a:gd name="connsiteX74" fmla="*/ 7002335 w 12192000"/>
              <a:gd name="connsiteY74" fmla="*/ 34740 h 904875"/>
              <a:gd name="connsiteX75" fmla="*/ 7009348 w 12192000"/>
              <a:gd name="connsiteY75" fmla="*/ 0 h 904875"/>
              <a:gd name="connsiteX76" fmla="*/ 7024150 w 12192000"/>
              <a:gd name="connsiteY76" fmla="*/ 0 h 904875"/>
              <a:gd name="connsiteX77" fmla="*/ 7031164 w 12192000"/>
              <a:gd name="connsiteY77" fmla="*/ 34740 h 904875"/>
              <a:gd name="connsiteX78" fmla="*/ 7237412 w 12192000"/>
              <a:gd name="connsiteY78" fmla="*/ 171450 h 904875"/>
              <a:gd name="connsiteX79" fmla="*/ 7443660 w 12192000"/>
              <a:gd name="connsiteY79" fmla="*/ 34740 h 904875"/>
              <a:gd name="connsiteX80" fmla="*/ 7450673 w 12192000"/>
              <a:gd name="connsiteY80" fmla="*/ 0 h 904875"/>
              <a:gd name="connsiteX81" fmla="*/ 7465475 w 12192000"/>
              <a:gd name="connsiteY81" fmla="*/ 0 h 904875"/>
              <a:gd name="connsiteX82" fmla="*/ 7472489 w 12192000"/>
              <a:gd name="connsiteY82" fmla="*/ 34740 h 904875"/>
              <a:gd name="connsiteX83" fmla="*/ 7678737 w 12192000"/>
              <a:gd name="connsiteY83" fmla="*/ 171450 h 904875"/>
              <a:gd name="connsiteX84" fmla="*/ 7884985 w 12192000"/>
              <a:gd name="connsiteY84" fmla="*/ 34740 h 904875"/>
              <a:gd name="connsiteX85" fmla="*/ 7891999 w 12192000"/>
              <a:gd name="connsiteY85" fmla="*/ 0 h 904875"/>
              <a:gd name="connsiteX86" fmla="*/ 7906801 w 12192000"/>
              <a:gd name="connsiteY86" fmla="*/ 0 h 904875"/>
              <a:gd name="connsiteX87" fmla="*/ 7913814 w 12192000"/>
              <a:gd name="connsiteY87" fmla="*/ 34740 h 904875"/>
              <a:gd name="connsiteX88" fmla="*/ 8120062 w 12192000"/>
              <a:gd name="connsiteY88" fmla="*/ 171450 h 904875"/>
              <a:gd name="connsiteX89" fmla="*/ 8326310 w 12192000"/>
              <a:gd name="connsiteY89" fmla="*/ 34740 h 904875"/>
              <a:gd name="connsiteX90" fmla="*/ 8333324 w 12192000"/>
              <a:gd name="connsiteY90" fmla="*/ 0 h 904875"/>
              <a:gd name="connsiteX91" fmla="*/ 8354476 w 12192000"/>
              <a:gd name="connsiteY91" fmla="*/ 0 h 904875"/>
              <a:gd name="connsiteX92" fmla="*/ 8361489 w 12192000"/>
              <a:gd name="connsiteY92" fmla="*/ 34740 h 904875"/>
              <a:gd name="connsiteX93" fmla="*/ 8567737 w 12192000"/>
              <a:gd name="connsiteY93" fmla="*/ 171450 h 904875"/>
              <a:gd name="connsiteX94" fmla="*/ 8773985 w 12192000"/>
              <a:gd name="connsiteY94" fmla="*/ 34740 h 904875"/>
              <a:gd name="connsiteX95" fmla="*/ 8780998 w 12192000"/>
              <a:gd name="connsiteY95" fmla="*/ 0 h 904875"/>
              <a:gd name="connsiteX96" fmla="*/ 8795800 w 12192000"/>
              <a:gd name="connsiteY96" fmla="*/ 0 h 904875"/>
              <a:gd name="connsiteX97" fmla="*/ 8802814 w 12192000"/>
              <a:gd name="connsiteY97" fmla="*/ 34740 h 904875"/>
              <a:gd name="connsiteX98" fmla="*/ 9009062 w 12192000"/>
              <a:gd name="connsiteY98" fmla="*/ 171450 h 904875"/>
              <a:gd name="connsiteX99" fmla="*/ 9215310 w 12192000"/>
              <a:gd name="connsiteY99" fmla="*/ 34740 h 904875"/>
              <a:gd name="connsiteX100" fmla="*/ 9222323 w 12192000"/>
              <a:gd name="connsiteY100" fmla="*/ 0 h 904875"/>
              <a:gd name="connsiteX101" fmla="*/ 9237125 w 12192000"/>
              <a:gd name="connsiteY101" fmla="*/ 0 h 904875"/>
              <a:gd name="connsiteX102" fmla="*/ 9244139 w 12192000"/>
              <a:gd name="connsiteY102" fmla="*/ 34740 h 904875"/>
              <a:gd name="connsiteX103" fmla="*/ 9450387 w 12192000"/>
              <a:gd name="connsiteY103" fmla="*/ 171450 h 904875"/>
              <a:gd name="connsiteX104" fmla="*/ 9656635 w 12192000"/>
              <a:gd name="connsiteY104" fmla="*/ 34740 h 904875"/>
              <a:gd name="connsiteX105" fmla="*/ 9663649 w 12192000"/>
              <a:gd name="connsiteY105" fmla="*/ 0 h 904875"/>
              <a:gd name="connsiteX106" fmla="*/ 9678451 w 12192000"/>
              <a:gd name="connsiteY106" fmla="*/ 0 h 904875"/>
              <a:gd name="connsiteX107" fmla="*/ 9685464 w 12192000"/>
              <a:gd name="connsiteY107" fmla="*/ 34740 h 904875"/>
              <a:gd name="connsiteX108" fmla="*/ 9891712 w 12192000"/>
              <a:gd name="connsiteY108" fmla="*/ 171450 h 904875"/>
              <a:gd name="connsiteX109" fmla="*/ 10097960 w 12192000"/>
              <a:gd name="connsiteY109" fmla="*/ 34740 h 904875"/>
              <a:gd name="connsiteX110" fmla="*/ 10104973 w 12192000"/>
              <a:gd name="connsiteY110" fmla="*/ 0 h 904875"/>
              <a:gd name="connsiteX111" fmla="*/ 10116601 w 12192000"/>
              <a:gd name="connsiteY111" fmla="*/ 0 h 904875"/>
              <a:gd name="connsiteX112" fmla="*/ 10123615 w 12192000"/>
              <a:gd name="connsiteY112" fmla="*/ 34740 h 904875"/>
              <a:gd name="connsiteX113" fmla="*/ 10329862 w 12192000"/>
              <a:gd name="connsiteY113" fmla="*/ 171450 h 904875"/>
              <a:gd name="connsiteX114" fmla="*/ 10536110 w 12192000"/>
              <a:gd name="connsiteY114" fmla="*/ 34740 h 904875"/>
              <a:gd name="connsiteX115" fmla="*/ 10543123 w 12192000"/>
              <a:gd name="connsiteY115" fmla="*/ 0 h 904875"/>
              <a:gd name="connsiteX116" fmla="*/ 10557925 w 12192000"/>
              <a:gd name="connsiteY116" fmla="*/ 0 h 904875"/>
              <a:gd name="connsiteX117" fmla="*/ 10564939 w 12192000"/>
              <a:gd name="connsiteY117" fmla="*/ 34740 h 904875"/>
              <a:gd name="connsiteX118" fmla="*/ 10771187 w 12192000"/>
              <a:gd name="connsiteY118" fmla="*/ 171450 h 904875"/>
              <a:gd name="connsiteX119" fmla="*/ 10977435 w 12192000"/>
              <a:gd name="connsiteY119" fmla="*/ 34740 h 904875"/>
              <a:gd name="connsiteX120" fmla="*/ 10984448 w 12192000"/>
              <a:gd name="connsiteY120" fmla="*/ 0 h 904875"/>
              <a:gd name="connsiteX121" fmla="*/ 10999250 w 12192000"/>
              <a:gd name="connsiteY121" fmla="*/ 0 h 904875"/>
              <a:gd name="connsiteX122" fmla="*/ 11006264 w 12192000"/>
              <a:gd name="connsiteY122" fmla="*/ 34740 h 904875"/>
              <a:gd name="connsiteX123" fmla="*/ 11212512 w 12192000"/>
              <a:gd name="connsiteY123" fmla="*/ 171450 h 904875"/>
              <a:gd name="connsiteX124" fmla="*/ 11418760 w 12192000"/>
              <a:gd name="connsiteY124" fmla="*/ 34740 h 904875"/>
              <a:gd name="connsiteX125" fmla="*/ 11425774 w 12192000"/>
              <a:gd name="connsiteY125" fmla="*/ 0 h 904875"/>
              <a:gd name="connsiteX126" fmla="*/ 11440576 w 12192000"/>
              <a:gd name="connsiteY126" fmla="*/ 0 h 904875"/>
              <a:gd name="connsiteX127" fmla="*/ 11447589 w 12192000"/>
              <a:gd name="connsiteY127" fmla="*/ 34740 h 904875"/>
              <a:gd name="connsiteX128" fmla="*/ 11653837 w 12192000"/>
              <a:gd name="connsiteY128" fmla="*/ 171450 h 904875"/>
              <a:gd name="connsiteX129" fmla="*/ 11860085 w 12192000"/>
              <a:gd name="connsiteY129" fmla="*/ 34740 h 904875"/>
              <a:gd name="connsiteX130" fmla="*/ 11867099 w 12192000"/>
              <a:gd name="connsiteY130" fmla="*/ 0 h 904875"/>
              <a:gd name="connsiteX131" fmla="*/ 11888251 w 12192000"/>
              <a:gd name="connsiteY131" fmla="*/ 0 h 904875"/>
              <a:gd name="connsiteX132" fmla="*/ 11895264 w 12192000"/>
              <a:gd name="connsiteY132" fmla="*/ 34740 h 904875"/>
              <a:gd name="connsiteX133" fmla="*/ 12101512 w 12192000"/>
              <a:gd name="connsiteY133" fmla="*/ 171450 h 904875"/>
              <a:gd name="connsiteX134" fmla="*/ 12168074 w 12192000"/>
              <a:gd name="connsiteY134" fmla="*/ 161387 h 904875"/>
              <a:gd name="connsiteX135" fmla="*/ 12192000 w 12192000"/>
              <a:gd name="connsiteY135" fmla="*/ 149885 h 904875"/>
              <a:gd name="connsiteX136" fmla="*/ 12192000 w 12192000"/>
              <a:gd name="connsiteY136" fmla="*/ 904875 h 904875"/>
              <a:gd name="connsiteX137" fmla="*/ 0 w 12192000"/>
              <a:gd name="connsiteY137" fmla="*/ 904875 h 904875"/>
              <a:gd name="connsiteX138" fmla="*/ 0 w 12192000"/>
              <a:gd name="connsiteY138" fmla="*/ 118560 h 904875"/>
              <a:gd name="connsiteX139" fmla="*/ 16137 w 12192000"/>
              <a:gd name="connsiteY139" fmla="*/ 133222 h 904875"/>
              <a:gd name="connsiteX140" fmla="*/ 141287 w 12192000"/>
              <a:gd name="connsiteY140" fmla="*/ 171450 h 904875"/>
              <a:gd name="connsiteX141" fmla="*/ 347535 w 12192000"/>
              <a:gd name="connsiteY141" fmla="*/ 34740 h 904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12192000" h="904875">
                <a:moveTo>
                  <a:pt x="354549" y="0"/>
                </a:moveTo>
                <a:lnTo>
                  <a:pt x="369351" y="0"/>
                </a:lnTo>
                <a:lnTo>
                  <a:pt x="376364" y="34740"/>
                </a:lnTo>
                <a:cubicBezTo>
                  <a:pt x="410345" y="115079"/>
                  <a:pt x="489895" y="171450"/>
                  <a:pt x="582612" y="171450"/>
                </a:cubicBezTo>
                <a:cubicBezTo>
                  <a:pt x="675328" y="171450"/>
                  <a:pt x="754879" y="115079"/>
                  <a:pt x="788860" y="34740"/>
                </a:cubicBezTo>
                <a:lnTo>
                  <a:pt x="795874" y="0"/>
                </a:lnTo>
                <a:lnTo>
                  <a:pt x="810676" y="0"/>
                </a:lnTo>
                <a:lnTo>
                  <a:pt x="817689" y="34740"/>
                </a:lnTo>
                <a:cubicBezTo>
                  <a:pt x="851670" y="115079"/>
                  <a:pt x="931221" y="171450"/>
                  <a:pt x="1023937" y="171450"/>
                </a:cubicBezTo>
                <a:cubicBezTo>
                  <a:pt x="1116653" y="171450"/>
                  <a:pt x="1196204" y="115079"/>
                  <a:pt x="1230185" y="34740"/>
                </a:cubicBezTo>
                <a:lnTo>
                  <a:pt x="1237199" y="0"/>
                </a:lnTo>
                <a:lnTo>
                  <a:pt x="1258351" y="0"/>
                </a:lnTo>
                <a:lnTo>
                  <a:pt x="1265364" y="34740"/>
                </a:lnTo>
                <a:cubicBezTo>
                  <a:pt x="1299345" y="115079"/>
                  <a:pt x="1378896" y="171450"/>
                  <a:pt x="1471612" y="171450"/>
                </a:cubicBezTo>
                <a:cubicBezTo>
                  <a:pt x="1564328" y="171450"/>
                  <a:pt x="1643879" y="115079"/>
                  <a:pt x="1677860" y="34740"/>
                </a:cubicBezTo>
                <a:lnTo>
                  <a:pt x="1684874" y="0"/>
                </a:lnTo>
                <a:lnTo>
                  <a:pt x="1699676" y="0"/>
                </a:lnTo>
                <a:lnTo>
                  <a:pt x="1706689" y="34740"/>
                </a:lnTo>
                <a:cubicBezTo>
                  <a:pt x="1740670" y="115079"/>
                  <a:pt x="1820220" y="171450"/>
                  <a:pt x="1912937" y="171450"/>
                </a:cubicBezTo>
                <a:cubicBezTo>
                  <a:pt x="2005654" y="171450"/>
                  <a:pt x="2085204" y="115079"/>
                  <a:pt x="2119185" y="34740"/>
                </a:cubicBezTo>
                <a:lnTo>
                  <a:pt x="2126199" y="0"/>
                </a:lnTo>
                <a:lnTo>
                  <a:pt x="2141001" y="0"/>
                </a:lnTo>
                <a:lnTo>
                  <a:pt x="2148014" y="34740"/>
                </a:lnTo>
                <a:cubicBezTo>
                  <a:pt x="2181995" y="115079"/>
                  <a:pt x="2261545" y="171450"/>
                  <a:pt x="2354262" y="171450"/>
                </a:cubicBezTo>
                <a:cubicBezTo>
                  <a:pt x="2446978" y="171450"/>
                  <a:pt x="2526529" y="115079"/>
                  <a:pt x="2560510" y="34740"/>
                </a:cubicBezTo>
                <a:lnTo>
                  <a:pt x="2567524" y="0"/>
                </a:lnTo>
                <a:lnTo>
                  <a:pt x="2582326" y="0"/>
                </a:lnTo>
                <a:lnTo>
                  <a:pt x="2589339" y="34740"/>
                </a:lnTo>
                <a:cubicBezTo>
                  <a:pt x="2623320" y="115079"/>
                  <a:pt x="2702871" y="171450"/>
                  <a:pt x="2795587" y="171450"/>
                </a:cubicBezTo>
                <a:cubicBezTo>
                  <a:pt x="2888303" y="171450"/>
                  <a:pt x="2967854" y="115079"/>
                  <a:pt x="3001835" y="34740"/>
                </a:cubicBezTo>
                <a:lnTo>
                  <a:pt x="3008849" y="0"/>
                </a:lnTo>
                <a:lnTo>
                  <a:pt x="3020476" y="0"/>
                </a:lnTo>
                <a:lnTo>
                  <a:pt x="3027490" y="34740"/>
                </a:lnTo>
                <a:cubicBezTo>
                  <a:pt x="3061470" y="115079"/>
                  <a:pt x="3141021" y="171450"/>
                  <a:pt x="3233737" y="171450"/>
                </a:cubicBezTo>
                <a:cubicBezTo>
                  <a:pt x="3326453" y="171450"/>
                  <a:pt x="3406004" y="115079"/>
                  <a:pt x="3439985" y="34740"/>
                </a:cubicBezTo>
                <a:lnTo>
                  <a:pt x="3446999" y="0"/>
                </a:lnTo>
                <a:lnTo>
                  <a:pt x="3461800" y="0"/>
                </a:lnTo>
                <a:lnTo>
                  <a:pt x="3468814" y="34740"/>
                </a:lnTo>
                <a:cubicBezTo>
                  <a:pt x="3502795" y="115079"/>
                  <a:pt x="3582345" y="171450"/>
                  <a:pt x="3675062" y="171450"/>
                </a:cubicBezTo>
                <a:cubicBezTo>
                  <a:pt x="3767779" y="171450"/>
                  <a:pt x="3847329" y="115079"/>
                  <a:pt x="3881310" y="34740"/>
                </a:cubicBezTo>
                <a:lnTo>
                  <a:pt x="3888324" y="0"/>
                </a:lnTo>
                <a:lnTo>
                  <a:pt x="3903126" y="0"/>
                </a:lnTo>
                <a:lnTo>
                  <a:pt x="3910139" y="34740"/>
                </a:lnTo>
                <a:cubicBezTo>
                  <a:pt x="3944120" y="115079"/>
                  <a:pt x="4023670" y="171450"/>
                  <a:pt x="4116387" y="171450"/>
                </a:cubicBezTo>
                <a:cubicBezTo>
                  <a:pt x="4209104" y="171450"/>
                  <a:pt x="4288655" y="115079"/>
                  <a:pt x="4322636" y="34740"/>
                </a:cubicBezTo>
                <a:lnTo>
                  <a:pt x="4329649" y="0"/>
                </a:lnTo>
                <a:lnTo>
                  <a:pt x="4344451" y="0"/>
                </a:lnTo>
                <a:lnTo>
                  <a:pt x="4351465" y="34740"/>
                </a:lnTo>
                <a:cubicBezTo>
                  <a:pt x="4385446" y="115079"/>
                  <a:pt x="4464997" y="171450"/>
                  <a:pt x="4557713" y="171450"/>
                </a:cubicBezTo>
                <a:cubicBezTo>
                  <a:pt x="4650429" y="171450"/>
                  <a:pt x="4729979" y="115079"/>
                  <a:pt x="4763960" y="34740"/>
                </a:cubicBezTo>
                <a:lnTo>
                  <a:pt x="4770974" y="0"/>
                </a:lnTo>
                <a:lnTo>
                  <a:pt x="4792126" y="0"/>
                </a:lnTo>
                <a:lnTo>
                  <a:pt x="4799139" y="34740"/>
                </a:lnTo>
                <a:cubicBezTo>
                  <a:pt x="4833121" y="115079"/>
                  <a:pt x="4912671" y="171450"/>
                  <a:pt x="5005388" y="171450"/>
                </a:cubicBezTo>
                <a:cubicBezTo>
                  <a:pt x="5098104" y="171450"/>
                  <a:pt x="5177655" y="115079"/>
                  <a:pt x="5211637" y="34740"/>
                </a:cubicBezTo>
                <a:lnTo>
                  <a:pt x="5218649" y="0"/>
                </a:lnTo>
                <a:lnTo>
                  <a:pt x="5233451" y="0"/>
                </a:lnTo>
                <a:lnTo>
                  <a:pt x="5240466" y="34740"/>
                </a:lnTo>
                <a:cubicBezTo>
                  <a:pt x="5274447" y="115079"/>
                  <a:pt x="5353996" y="171450"/>
                  <a:pt x="5446713" y="171450"/>
                </a:cubicBezTo>
                <a:cubicBezTo>
                  <a:pt x="5539430" y="171450"/>
                  <a:pt x="5618979" y="115079"/>
                  <a:pt x="5652960" y="34740"/>
                </a:cubicBezTo>
                <a:lnTo>
                  <a:pt x="5659974" y="0"/>
                </a:lnTo>
                <a:lnTo>
                  <a:pt x="5674776" y="0"/>
                </a:lnTo>
                <a:lnTo>
                  <a:pt x="5681790" y="34740"/>
                </a:lnTo>
                <a:cubicBezTo>
                  <a:pt x="5715771" y="115079"/>
                  <a:pt x="5795320" y="171450"/>
                  <a:pt x="5888037" y="171450"/>
                </a:cubicBezTo>
                <a:cubicBezTo>
                  <a:pt x="5980753" y="171450"/>
                  <a:pt x="6060304" y="115079"/>
                  <a:pt x="6094285" y="34740"/>
                </a:cubicBezTo>
                <a:lnTo>
                  <a:pt x="6101299" y="0"/>
                </a:lnTo>
                <a:lnTo>
                  <a:pt x="6116101" y="0"/>
                </a:lnTo>
                <a:lnTo>
                  <a:pt x="6123114" y="34740"/>
                </a:lnTo>
                <a:cubicBezTo>
                  <a:pt x="6157095" y="115079"/>
                  <a:pt x="6236646" y="171450"/>
                  <a:pt x="6329362" y="171450"/>
                </a:cubicBezTo>
                <a:cubicBezTo>
                  <a:pt x="6422079" y="171450"/>
                  <a:pt x="6501630" y="115079"/>
                  <a:pt x="6535610" y="34740"/>
                </a:cubicBezTo>
                <a:lnTo>
                  <a:pt x="6542624" y="0"/>
                </a:lnTo>
                <a:lnTo>
                  <a:pt x="6582826" y="0"/>
                </a:lnTo>
                <a:lnTo>
                  <a:pt x="6589840" y="34740"/>
                </a:lnTo>
                <a:cubicBezTo>
                  <a:pt x="6623820" y="115079"/>
                  <a:pt x="6703371" y="171450"/>
                  <a:pt x="6796087" y="171450"/>
                </a:cubicBezTo>
                <a:cubicBezTo>
                  <a:pt x="6888803" y="171450"/>
                  <a:pt x="6968354" y="115079"/>
                  <a:pt x="7002335" y="34740"/>
                </a:cubicBezTo>
                <a:lnTo>
                  <a:pt x="7009348" y="0"/>
                </a:lnTo>
                <a:lnTo>
                  <a:pt x="7024150" y="0"/>
                </a:lnTo>
                <a:lnTo>
                  <a:pt x="7031164" y="34740"/>
                </a:lnTo>
                <a:cubicBezTo>
                  <a:pt x="7065145" y="115079"/>
                  <a:pt x="7144695" y="171450"/>
                  <a:pt x="7237412" y="171450"/>
                </a:cubicBezTo>
                <a:cubicBezTo>
                  <a:pt x="7330129" y="171450"/>
                  <a:pt x="7409679" y="115079"/>
                  <a:pt x="7443660" y="34740"/>
                </a:cubicBezTo>
                <a:lnTo>
                  <a:pt x="7450673" y="0"/>
                </a:lnTo>
                <a:lnTo>
                  <a:pt x="7465475" y="0"/>
                </a:lnTo>
                <a:lnTo>
                  <a:pt x="7472489" y="34740"/>
                </a:lnTo>
                <a:cubicBezTo>
                  <a:pt x="7506470" y="115079"/>
                  <a:pt x="7586020" y="171450"/>
                  <a:pt x="7678737" y="171450"/>
                </a:cubicBezTo>
                <a:cubicBezTo>
                  <a:pt x="7771453" y="171450"/>
                  <a:pt x="7851004" y="115079"/>
                  <a:pt x="7884985" y="34740"/>
                </a:cubicBezTo>
                <a:lnTo>
                  <a:pt x="7891999" y="0"/>
                </a:lnTo>
                <a:lnTo>
                  <a:pt x="7906801" y="0"/>
                </a:lnTo>
                <a:lnTo>
                  <a:pt x="7913814" y="34740"/>
                </a:lnTo>
                <a:cubicBezTo>
                  <a:pt x="7947795" y="115079"/>
                  <a:pt x="8027346" y="171450"/>
                  <a:pt x="8120062" y="171450"/>
                </a:cubicBezTo>
                <a:cubicBezTo>
                  <a:pt x="8212778" y="171450"/>
                  <a:pt x="8292329" y="115079"/>
                  <a:pt x="8326310" y="34740"/>
                </a:cubicBezTo>
                <a:lnTo>
                  <a:pt x="8333324" y="0"/>
                </a:lnTo>
                <a:lnTo>
                  <a:pt x="8354476" y="0"/>
                </a:lnTo>
                <a:lnTo>
                  <a:pt x="8361489" y="34740"/>
                </a:lnTo>
                <a:cubicBezTo>
                  <a:pt x="8395470" y="115079"/>
                  <a:pt x="8475021" y="171450"/>
                  <a:pt x="8567737" y="171450"/>
                </a:cubicBezTo>
                <a:cubicBezTo>
                  <a:pt x="8660453" y="171450"/>
                  <a:pt x="8740004" y="115079"/>
                  <a:pt x="8773985" y="34740"/>
                </a:cubicBezTo>
                <a:lnTo>
                  <a:pt x="8780998" y="0"/>
                </a:lnTo>
                <a:lnTo>
                  <a:pt x="8795800" y="0"/>
                </a:lnTo>
                <a:lnTo>
                  <a:pt x="8802814" y="34740"/>
                </a:lnTo>
                <a:cubicBezTo>
                  <a:pt x="8836795" y="115079"/>
                  <a:pt x="8916345" y="171450"/>
                  <a:pt x="9009062" y="171450"/>
                </a:cubicBezTo>
                <a:cubicBezTo>
                  <a:pt x="9101779" y="171450"/>
                  <a:pt x="9181329" y="115079"/>
                  <a:pt x="9215310" y="34740"/>
                </a:cubicBezTo>
                <a:lnTo>
                  <a:pt x="9222323" y="0"/>
                </a:lnTo>
                <a:lnTo>
                  <a:pt x="9237125" y="0"/>
                </a:lnTo>
                <a:lnTo>
                  <a:pt x="9244139" y="34740"/>
                </a:lnTo>
                <a:cubicBezTo>
                  <a:pt x="9278120" y="115079"/>
                  <a:pt x="9357670" y="171450"/>
                  <a:pt x="9450387" y="171450"/>
                </a:cubicBezTo>
                <a:cubicBezTo>
                  <a:pt x="9543103" y="171450"/>
                  <a:pt x="9622654" y="115079"/>
                  <a:pt x="9656635" y="34740"/>
                </a:cubicBezTo>
                <a:lnTo>
                  <a:pt x="9663649" y="0"/>
                </a:lnTo>
                <a:lnTo>
                  <a:pt x="9678451" y="0"/>
                </a:lnTo>
                <a:lnTo>
                  <a:pt x="9685464" y="34740"/>
                </a:lnTo>
                <a:cubicBezTo>
                  <a:pt x="9719445" y="115079"/>
                  <a:pt x="9798996" y="171450"/>
                  <a:pt x="9891712" y="171450"/>
                </a:cubicBezTo>
                <a:cubicBezTo>
                  <a:pt x="9984428" y="171450"/>
                  <a:pt x="10063979" y="115079"/>
                  <a:pt x="10097960" y="34740"/>
                </a:cubicBezTo>
                <a:lnTo>
                  <a:pt x="10104973" y="0"/>
                </a:lnTo>
                <a:lnTo>
                  <a:pt x="10116601" y="0"/>
                </a:lnTo>
                <a:lnTo>
                  <a:pt x="10123615" y="34740"/>
                </a:lnTo>
                <a:cubicBezTo>
                  <a:pt x="10157595" y="115079"/>
                  <a:pt x="10237146" y="171450"/>
                  <a:pt x="10329862" y="171450"/>
                </a:cubicBezTo>
                <a:cubicBezTo>
                  <a:pt x="10422578" y="171450"/>
                  <a:pt x="10502129" y="115079"/>
                  <a:pt x="10536110" y="34740"/>
                </a:cubicBezTo>
                <a:lnTo>
                  <a:pt x="10543123" y="0"/>
                </a:lnTo>
                <a:lnTo>
                  <a:pt x="10557925" y="0"/>
                </a:lnTo>
                <a:lnTo>
                  <a:pt x="10564939" y="34740"/>
                </a:lnTo>
                <a:cubicBezTo>
                  <a:pt x="10598920" y="115079"/>
                  <a:pt x="10678470" y="171450"/>
                  <a:pt x="10771187" y="171450"/>
                </a:cubicBezTo>
                <a:cubicBezTo>
                  <a:pt x="10863904" y="171450"/>
                  <a:pt x="10943454" y="115079"/>
                  <a:pt x="10977435" y="34740"/>
                </a:cubicBezTo>
                <a:lnTo>
                  <a:pt x="10984448" y="0"/>
                </a:lnTo>
                <a:lnTo>
                  <a:pt x="10999250" y="0"/>
                </a:lnTo>
                <a:lnTo>
                  <a:pt x="11006264" y="34740"/>
                </a:lnTo>
                <a:cubicBezTo>
                  <a:pt x="11040245" y="115079"/>
                  <a:pt x="11119795" y="171450"/>
                  <a:pt x="11212512" y="171450"/>
                </a:cubicBezTo>
                <a:cubicBezTo>
                  <a:pt x="11305228" y="171450"/>
                  <a:pt x="11384779" y="115079"/>
                  <a:pt x="11418760" y="34740"/>
                </a:cubicBezTo>
                <a:lnTo>
                  <a:pt x="11425774" y="0"/>
                </a:lnTo>
                <a:lnTo>
                  <a:pt x="11440576" y="0"/>
                </a:lnTo>
                <a:lnTo>
                  <a:pt x="11447589" y="34740"/>
                </a:lnTo>
                <a:cubicBezTo>
                  <a:pt x="11481570" y="115079"/>
                  <a:pt x="11561121" y="171450"/>
                  <a:pt x="11653837" y="171450"/>
                </a:cubicBezTo>
                <a:cubicBezTo>
                  <a:pt x="11746553" y="171450"/>
                  <a:pt x="11826104" y="115079"/>
                  <a:pt x="11860085" y="34740"/>
                </a:cubicBezTo>
                <a:lnTo>
                  <a:pt x="11867099" y="0"/>
                </a:lnTo>
                <a:lnTo>
                  <a:pt x="11888251" y="0"/>
                </a:lnTo>
                <a:lnTo>
                  <a:pt x="11895264" y="34740"/>
                </a:lnTo>
                <a:cubicBezTo>
                  <a:pt x="11929245" y="115079"/>
                  <a:pt x="12008796" y="171450"/>
                  <a:pt x="12101512" y="171450"/>
                </a:cubicBezTo>
                <a:cubicBezTo>
                  <a:pt x="12124691" y="171450"/>
                  <a:pt x="12147047" y="167927"/>
                  <a:pt x="12168074" y="161387"/>
                </a:cubicBezTo>
                <a:lnTo>
                  <a:pt x="12192000" y="149885"/>
                </a:lnTo>
                <a:lnTo>
                  <a:pt x="12192000" y="904875"/>
                </a:lnTo>
                <a:lnTo>
                  <a:pt x="0" y="904875"/>
                </a:lnTo>
                <a:lnTo>
                  <a:pt x="0" y="118560"/>
                </a:lnTo>
                <a:lnTo>
                  <a:pt x="16137" y="133222"/>
                </a:lnTo>
                <a:cubicBezTo>
                  <a:pt x="51862" y="157358"/>
                  <a:pt x="94929" y="171450"/>
                  <a:pt x="141287" y="171450"/>
                </a:cubicBezTo>
                <a:cubicBezTo>
                  <a:pt x="234004" y="171450"/>
                  <a:pt x="313554" y="115079"/>
                  <a:pt x="347535" y="34740"/>
                </a:cubicBezTo>
                <a:close/>
              </a:path>
            </a:pathLst>
          </a:custGeom>
          <a:solidFill>
            <a:srgbClr val="12D5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6013" tIns="63007" rIns="126013" bIns="63007" rtlCol="0" anchor="ctr"/>
          <a:lstStyle/>
          <a:p>
            <a:pPr algn="ctr"/>
            <a:endParaRPr lang="zh-CN" altLang="en-US"/>
          </a:p>
        </p:txBody>
      </p:sp>
      <p:sp>
        <p:nvSpPr>
          <p:cNvPr id="20" name="任意多边形 19"/>
          <p:cNvSpPr/>
          <p:nvPr/>
        </p:nvSpPr>
        <p:spPr>
          <a:xfrm rot="5780476">
            <a:off x="4310452" y="3750101"/>
            <a:ext cx="3313961" cy="4682934"/>
          </a:xfrm>
          <a:custGeom>
            <a:avLst/>
            <a:gdLst>
              <a:gd name="connsiteX0" fmla="*/ 0 w 2830286"/>
              <a:gd name="connsiteY0" fmla="*/ 1594757 h 3526973"/>
              <a:gd name="connsiteX1" fmla="*/ 21322 w 2830286"/>
              <a:gd name="connsiteY1" fmla="*/ 1486708 h 3526973"/>
              <a:gd name="connsiteX2" fmla="*/ 44852 w 2830286"/>
              <a:gd name="connsiteY2" fmla="*/ 1442357 h 3526973"/>
              <a:gd name="connsiteX3" fmla="*/ 21322 w 2830286"/>
              <a:gd name="connsiteY3" fmla="*/ 1398006 h 3526973"/>
              <a:gd name="connsiteX4" fmla="*/ 0 w 2830286"/>
              <a:gd name="connsiteY4" fmla="*/ 1289957 h 3526973"/>
              <a:gd name="connsiteX5" fmla="*/ 46338 w 2830286"/>
              <a:gd name="connsiteY5" fmla="*/ 1134756 h 3526973"/>
              <a:gd name="connsiteX6" fmla="*/ 61638 w 2830286"/>
              <a:gd name="connsiteY6" fmla="*/ 1115785 h 3526973"/>
              <a:gd name="connsiteX7" fmla="*/ 46338 w 2830286"/>
              <a:gd name="connsiteY7" fmla="*/ 1096814 h 3526973"/>
              <a:gd name="connsiteX8" fmla="*/ 0 w 2830286"/>
              <a:gd name="connsiteY8" fmla="*/ 941613 h 3526973"/>
              <a:gd name="connsiteX9" fmla="*/ 46338 w 2830286"/>
              <a:gd name="connsiteY9" fmla="*/ 786412 h 3526973"/>
              <a:gd name="connsiteX10" fmla="*/ 48469 w 2830286"/>
              <a:gd name="connsiteY10" fmla="*/ 783770 h 3526973"/>
              <a:gd name="connsiteX11" fmla="*/ 46338 w 2830286"/>
              <a:gd name="connsiteY11" fmla="*/ 781129 h 3526973"/>
              <a:gd name="connsiteX12" fmla="*/ 0 w 2830286"/>
              <a:gd name="connsiteY12" fmla="*/ 625928 h 3526973"/>
              <a:gd name="connsiteX13" fmla="*/ 46338 w 2830286"/>
              <a:gd name="connsiteY13" fmla="*/ 470727 h 3526973"/>
              <a:gd name="connsiteX14" fmla="*/ 57247 w 2830286"/>
              <a:gd name="connsiteY14" fmla="*/ 457200 h 3526973"/>
              <a:gd name="connsiteX15" fmla="*/ 46338 w 2830286"/>
              <a:gd name="connsiteY15" fmla="*/ 443673 h 3526973"/>
              <a:gd name="connsiteX16" fmla="*/ 21322 w 2830286"/>
              <a:gd name="connsiteY16" fmla="*/ 396521 h 3526973"/>
              <a:gd name="connsiteX17" fmla="*/ 16108 w 2830286"/>
              <a:gd name="connsiteY17" fmla="*/ 379338 h 3526973"/>
              <a:gd name="connsiteX18" fmla="*/ 12199 w 2830286"/>
              <a:gd name="connsiteY18" fmla="*/ 371016 h 3526973"/>
              <a:gd name="connsiteX19" fmla="*/ 10883 w 2830286"/>
              <a:gd name="connsiteY19" fmla="*/ 362116 h 3526973"/>
              <a:gd name="connsiteX20" fmla="*/ 5513 w 2830286"/>
              <a:gd name="connsiteY20" fmla="*/ 344415 h 3526973"/>
              <a:gd name="connsiteX21" fmla="*/ 0 w 2830286"/>
              <a:gd name="connsiteY21" fmla="*/ 288472 h 3526973"/>
              <a:gd name="connsiteX22" fmla="*/ 0 w 2830286"/>
              <a:gd name="connsiteY22" fmla="*/ 288471 h 3526973"/>
              <a:gd name="connsiteX23" fmla="*/ 271325 w 2830286"/>
              <a:gd name="connsiteY23" fmla="*/ 10885 h 3526973"/>
              <a:gd name="connsiteX24" fmla="*/ 326007 w 2830286"/>
              <a:gd name="connsiteY24" fmla="*/ 16524 h 3526973"/>
              <a:gd name="connsiteX25" fmla="*/ 343311 w 2830286"/>
              <a:gd name="connsiteY25" fmla="*/ 22020 h 3526973"/>
              <a:gd name="connsiteX26" fmla="*/ 352009 w 2830286"/>
              <a:gd name="connsiteY26" fmla="*/ 23365 h 3526973"/>
              <a:gd name="connsiteX27" fmla="*/ 360140 w 2830286"/>
              <a:gd name="connsiteY27" fmla="*/ 27365 h 3526973"/>
              <a:gd name="connsiteX28" fmla="*/ 376937 w 2830286"/>
              <a:gd name="connsiteY28" fmla="*/ 32699 h 3526973"/>
              <a:gd name="connsiteX29" fmla="*/ 423025 w 2830286"/>
              <a:gd name="connsiteY29" fmla="*/ 58292 h 3526973"/>
              <a:gd name="connsiteX30" fmla="*/ 436248 w 2830286"/>
              <a:gd name="connsiteY30" fmla="*/ 69453 h 3526973"/>
              <a:gd name="connsiteX31" fmla="*/ 449470 w 2830286"/>
              <a:gd name="connsiteY31" fmla="*/ 58293 h 3526973"/>
              <a:gd name="connsiteX32" fmla="*/ 601170 w 2830286"/>
              <a:gd name="connsiteY32" fmla="*/ 10886 h 3526973"/>
              <a:gd name="connsiteX33" fmla="*/ 752870 w 2830286"/>
              <a:gd name="connsiteY33" fmla="*/ 58293 h 3526973"/>
              <a:gd name="connsiteX34" fmla="*/ 755451 w 2830286"/>
              <a:gd name="connsiteY34" fmla="*/ 60472 h 3526973"/>
              <a:gd name="connsiteX35" fmla="*/ 758034 w 2830286"/>
              <a:gd name="connsiteY35" fmla="*/ 58293 h 3526973"/>
              <a:gd name="connsiteX36" fmla="*/ 909734 w 2830286"/>
              <a:gd name="connsiteY36" fmla="*/ 10886 h 3526973"/>
              <a:gd name="connsiteX37" fmla="*/ 1061434 w 2830286"/>
              <a:gd name="connsiteY37" fmla="*/ 58293 h 3526973"/>
              <a:gd name="connsiteX38" fmla="*/ 1064017 w 2830286"/>
              <a:gd name="connsiteY38" fmla="*/ 60473 h 3526973"/>
              <a:gd name="connsiteX39" fmla="*/ 1066600 w 2830286"/>
              <a:gd name="connsiteY39" fmla="*/ 58293 h 3526973"/>
              <a:gd name="connsiteX40" fmla="*/ 1218300 w 2830286"/>
              <a:gd name="connsiteY40" fmla="*/ 10886 h 3526973"/>
              <a:gd name="connsiteX41" fmla="*/ 1234260 w 2830286"/>
              <a:gd name="connsiteY41" fmla="*/ 13355 h 3526973"/>
              <a:gd name="connsiteX42" fmla="*/ 1250221 w 2830286"/>
              <a:gd name="connsiteY42" fmla="*/ 10886 h 3526973"/>
              <a:gd name="connsiteX43" fmla="*/ 1355832 w 2830286"/>
              <a:gd name="connsiteY43" fmla="*/ 32700 h 3526973"/>
              <a:gd name="connsiteX44" fmla="*/ 1399183 w 2830286"/>
              <a:gd name="connsiteY44" fmla="*/ 56773 h 3526973"/>
              <a:gd name="connsiteX45" fmla="*/ 1442534 w 2830286"/>
              <a:gd name="connsiteY45" fmla="*/ 32700 h 3526973"/>
              <a:gd name="connsiteX46" fmla="*/ 1459324 w 2830286"/>
              <a:gd name="connsiteY46" fmla="*/ 27368 h 3526973"/>
              <a:gd name="connsiteX47" fmla="*/ 1467461 w 2830286"/>
              <a:gd name="connsiteY47" fmla="*/ 23366 h 3526973"/>
              <a:gd name="connsiteX48" fmla="*/ 1476165 w 2830286"/>
              <a:gd name="connsiteY48" fmla="*/ 22019 h 3526973"/>
              <a:gd name="connsiteX49" fmla="*/ 1493464 w 2830286"/>
              <a:gd name="connsiteY49" fmla="*/ 16526 h 3526973"/>
              <a:gd name="connsiteX50" fmla="*/ 1548145 w 2830286"/>
              <a:gd name="connsiteY50" fmla="*/ 10886 h 3526973"/>
              <a:gd name="connsiteX51" fmla="*/ 1602826 w 2830286"/>
              <a:gd name="connsiteY51" fmla="*/ 16526 h 3526973"/>
              <a:gd name="connsiteX52" fmla="*/ 1620125 w 2830286"/>
              <a:gd name="connsiteY52" fmla="*/ 22019 h 3526973"/>
              <a:gd name="connsiteX53" fmla="*/ 1628829 w 2830286"/>
              <a:gd name="connsiteY53" fmla="*/ 23366 h 3526973"/>
              <a:gd name="connsiteX54" fmla="*/ 1636967 w 2830286"/>
              <a:gd name="connsiteY54" fmla="*/ 27368 h 3526973"/>
              <a:gd name="connsiteX55" fmla="*/ 1653757 w 2830286"/>
              <a:gd name="connsiteY55" fmla="*/ 32700 h 3526973"/>
              <a:gd name="connsiteX56" fmla="*/ 1699844 w 2830286"/>
              <a:gd name="connsiteY56" fmla="*/ 58293 h 3526973"/>
              <a:gd name="connsiteX57" fmla="*/ 1699846 w 2830286"/>
              <a:gd name="connsiteY57" fmla="*/ 58293 h 3526973"/>
              <a:gd name="connsiteX58" fmla="*/ 1702427 w 2830286"/>
              <a:gd name="connsiteY58" fmla="*/ 60472 h 3526973"/>
              <a:gd name="connsiteX59" fmla="*/ 1705009 w 2830286"/>
              <a:gd name="connsiteY59" fmla="*/ 58293 h 3526973"/>
              <a:gd name="connsiteX60" fmla="*/ 1856710 w 2830286"/>
              <a:gd name="connsiteY60" fmla="*/ 10886 h 3526973"/>
              <a:gd name="connsiteX61" fmla="*/ 2008410 w 2830286"/>
              <a:gd name="connsiteY61" fmla="*/ 58293 h 3526973"/>
              <a:gd name="connsiteX62" fmla="*/ 2026953 w 2830286"/>
              <a:gd name="connsiteY62" fmla="*/ 73945 h 3526973"/>
              <a:gd name="connsiteX63" fmla="*/ 2045496 w 2830286"/>
              <a:gd name="connsiteY63" fmla="*/ 58293 h 3526973"/>
              <a:gd name="connsiteX64" fmla="*/ 2197196 w 2830286"/>
              <a:gd name="connsiteY64" fmla="*/ 10886 h 3526973"/>
              <a:gd name="connsiteX65" fmla="*/ 2302808 w 2830286"/>
              <a:gd name="connsiteY65" fmla="*/ 32700 h 3526973"/>
              <a:gd name="connsiteX66" fmla="*/ 2346159 w 2830286"/>
              <a:gd name="connsiteY66" fmla="*/ 56773 h 3526973"/>
              <a:gd name="connsiteX67" fmla="*/ 2389509 w 2830286"/>
              <a:gd name="connsiteY67" fmla="*/ 32700 h 3526973"/>
              <a:gd name="connsiteX68" fmla="*/ 2412546 w 2830286"/>
              <a:gd name="connsiteY68" fmla="*/ 27942 h 3526973"/>
              <a:gd name="connsiteX69" fmla="*/ 2421430 w 2830286"/>
              <a:gd name="connsiteY69" fmla="*/ 21814 h 3526973"/>
              <a:gd name="connsiteX70" fmla="*/ 2527041 w 2830286"/>
              <a:gd name="connsiteY70" fmla="*/ 0 h 3526973"/>
              <a:gd name="connsiteX71" fmla="*/ 2798366 w 2830286"/>
              <a:gd name="connsiteY71" fmla="*/ 277586 h 3526973"/>
              <a:gd name="connsiteX72" fmla="*/ 2752028 w 2830286"/>
              <a:gd name="connsiteY72" fmla="*/ 432787 h 3526973"/>
              <a:gd name="connsiteX73" fmla="*/ 2741119 w 2830286"/>
              <a:gd name="connsiteY73" fmla="*/ 446314 h 3526973"/>
              <a:gd name="connsiteX74" fmla="*/ 2752028 w 2830286"/>
              <a:gd name="connsiteY74" fmla="*/ 459842 h 3526973"/>
              <a:gd name="connsiteX75" fmla="*/ 2798366 w 2830286"/>
              <a:gd name="connsiteY75" fmla="*/ 615043 h 3526973"/>
              <a:gd name="connsiteX76" fmla="*/ 2752028 w 2830286"/>
              <a:gd name="connsiteY76" fmla="*/ 770244 h 3526973"/>
              <a:gd name="connsiteX77" fmla="*/ 2749898 w 2830286"/>
              <a:gd name="connsiteY77" fmla="*/ 772885 h 3526973"/>
              <a:gd name="connsiteX78" fmla="*/ 2752028 w 2830286"/>
              <a:gd name="connsiteY78" fmla="*/ 775527 h 3526973"/>
              <a:gd name="connsiteX79" fmla="*/ 2798366 w 2830286"/>
              <a:gd name="connsiteY79" fmla="*/ 930728 h 3526973"/>
              <a:gd name="connsiteX80" fmla="*/ 2752028 w 2830286"/>
              <a:gd name="connsiteY80" fmla="*/ 1085929 h 3526973"/>
              <a:gd name="connsiteX81" fmla="*/ 2736729 w 2830286"/>
              <a:gd name="connsiteY81" fmla="*/ 1104900 h 3526973"/>
              <a:gd name="connsiteX82" fmla="*/ 2752028 w 2830286"/>
              <a:gd name="connsiteY82" fmla="*/ 1123871 h 3526973"/>
              <a:gd name="connsiteX83" fmla="*/ 2798366 w 2830286"/>
              <a:gd name="connsiteY83" fmla="*/ 1279072 h 3526973"/>
              <a:gd name="connsiteX84" fmla="*/ 2777044 w 2830286"/>
              <a:gd name="connsiteY84" fmla="*/ 1387121 h 3526973"/>
              <a:gd name="connsiteX85" fmla="*/ 2753514 w 2830286"/>
              <a:gd name="connsiteY85" fmla="*/ 1431472 h 3526973"/>
              <a:gd name="connsiteX86" fmla="*/ 2777044 w 2830286"/>
              <a:gd name="connsiteY86" fmla="*/ 1475823 h 3526973"/>
              <a:gd name="connsiteX87" fmla="*/ 2786975 w 2830286"/>
              <a:gd name="connsiteY87" fmla="*/ 1508552 h 3526973"/>
              <a:gd name="connsiteX88" fmla="*/ 2792854 w 2830286"/>
              <a:gd name="connsiteY88" fmla="*/ 1527929 h 3526973"/>
              <a:gd name="connsiteX89" fmla="*/ 2798366 w 2830286"/>
              <a:gd name="connsiteY89" fmla="*/ 1583872 h 3526973"/>
              <a:gd name="connsiteX90" fmla="*/ 2792854 w 2830286"/>
              <a:gd name="connsiteY90" fmla="*/ 1639816 h 3526973"/>
              <a:gd name="connsiteX91" fmla="*/ 2787484 w 2830286"/>
              <a:gd name="connsiteY91" fmla="*/ 1657513 h 3526973"/>
              <a:gd name="connsiteX92" fmla="*/ 2786168 w 2830286"/>
              <a:gd name="connsiteY92" fmla="*/ 1666418 h 3526973"/>
              <a:gd name="connsiteX93" fmla="*/ 2782257 w 2830286"/>
              <a:gd name="connsiteY93" fmla="*/ 1674743 h 3526973"/>
              <a:gd name="connsiteX94" fmla="*/ 2777044 w 2830286"/>
              <a:gd name="connsiteY94" fmla="*/ 1691921 h 3526973"/>
              <a:gd name="connsiteX95" fmla="*/ 2752029 w 2830286"/>
              <a:gd name="connsiteY95" fmla="*/ 1739072 h 3526973"/>
              <a:gd name="connsiteX96" fmla="*/ 2752028 w 2830286"/>
              <a:gd name="connsiteY96" fmla="*/ 1739073 h 3526973"/>
              <a:gd name="connsiteX97" fmla="*/ 2751799 w 2830286"/>
              <a:gd name="connsiteY97" fmla="*/ 1739359 h 3526973"/>
              <a:gd name="connsiteX98" fmla="*/ 2741119 w 2830286"/>
              <a:gd name="connsiteY98" fmla="*/ 1752600 h 3526973"/>
              <a:gd name="connsiteX99" fmla="*/ 2752028 w 2830286"/>
              <a:gd name="connsiteY99" fmla="*/ 1766128 h 3526973"/>
              <a:gd name="connsiteX100" fmla="*/ 2798366 w 2830286"/>
              <a:gd name="connsiteY100" fmla="*/ 1921329 h 3526973"/>
              <a:gd name="connsiteX101" fmla="*/ 2752028 w 2830286"/>
              <a:gd name="connsiteY101" fmla="*/ 2076530 h 3526973"/>
              <a:gd name="connsiteX102" fmla="*/ 2749898 w 2830286"/>
              <a:gd name="connsiteY102" fmla="*/ 2079171 h 3526973"/>
              <a:gd name="connsiteX103" fmla="*/ 2752028 w 2830286"/>
              <a:gd name="connsiteY103" fmla="*/ 2081813 h 3526973"/>
              <a:gd name="connsiteX104" fmla="*/ 2798366 w 2830286"/>
              <a:gd name="connsiteY104" fmla="*/ 2237014 h 3526973"/>
              <a:gd name="connsiteX105" fmla="*/ 2752028 w 2830286"/>
              <a:gd name="connsiteY105" fmla="*/ 2392215 h 3526973"/>
              <a:gd name="connsiteX106" fmla="*/ 2736729 w 2830286"/>
              <a:gd name="connsiteY106" fmla="*/ 2411186 h 3526973"/>
              <a:gd name="connsiteX107" fmla="*/ 2752028 w 2830286"/>
              <a:gd name="connsiteY107" fmla="*/ 2430157 h 3526973"/>
              <a:gd name="connsiteX108" fmla="*/ 2798366 w 2830286"/>
              <a:gd name="connsiteY108" fmla="*/ 2585358 h 3526973"/>
              <a:gd name="connsiteX109" fmla="*/ 2777044 w 2830286"/>
              <a:gd name="connsiteY109" fmla="*/ 2693407 h 3526973"/>
              <a:gd name="connsiteX110" fmla="*/ 2753514 w 2830286"/>
              <a:gd name="connsiteY110" fmla="*/ 2737758 h 3526973"/>
              <a:gd name="connsiteX111" fmla="*/ 2777044 w 2830286"/>
              <a:gd name="connsiteY111" fmla="*/ 2782109 h 3526973"/>
              <a:gd name="connsiteX112" fmla="*/ 2798366 w 2830286"/>
              <a:gd name="connsiteY112" fmla="*/ 2890158 h 3526973"/>
              <a:gd name="connsiteX113" fmla="*/ 2752028 w 2830286"/>
              <a:gd name="connsiteY113" fmla="*/ 3045359 h 3526973"/>
              <a:gd name="connsiteX114" fmla="*/ 2747582 w 2830286"/>
              <a:gd name="connsiteY114" fmla="*/ 3050872 h 3526973"/>
              <a:gd name="connsiteX115" fmla="*/ 2750817 w 2830286"/>
              <a:gd name="connsiteY115" fmla="*/ 3053104 h 3526973"/>
              <a:gd name="connsiteX116" fmla="*/ 2830286 w 2830286"/>
              <a:gd name="connsiteY116" fmla="*/ 3249387 h 3526973"/>
              <a:gd name="connsiteX117" fmla="*/ 2558962 w 2830286"/>
              <a:gd name="connsiteY117" fmla="*/ 3526973 h 3526973"/>
              <a:gd name="connsiteX118" fmla="*/ 2407262 w 2830286"/>
              <a:gd name="connsiteY118" fmla="*/ 3479566 h 3526973"/>
              <a:gd name="connsiteX119" fmla="*/ 2394040 w 2830286"/>
              <a:gd name="connsiteY119" fmla="*/ 3468405 h 3526973"/>
              <a:gd name="connsiteX120" fmla="*/ 2380817 w 2830286"/>
              <a:gd name="connsiteY120" fmla="*/ 3479566 h 3526973"/>
              <a:gd name="connsiteX121" fmla="*/ 2229117 w 2830286"/>
              <a:gd name="connsiteY121" fmla="*/ 3526973 h 3526973"/>
              <a:gd name="connsiteX122" fmla="*/ 2077416 w 2830286"/>
              <a:gd name="connsiteY122" fmla="*/ 3479566 h 3526973"/>
              <a:gd name="connsiteX123" fmla="*/ 2074835 w 2830286"/>
              <a:gd name="connsiteY123" fmla="*/ 3477387 h 3526973"/>
              <a:gd name="connsiteX124" fmla="*/ 2072252 w 2830286"/>
              <a:gd name="connsiteY124" fmla="*/ 3479566 h 3526973"/>
              <a:gd name="connsiteX125" fmla="*/ 1920552 w 2830286"/>
              <a:gd name="connsiteY125" fmla="*/ 3526973 h 3526973"/>
              <a:gd name="connsiteX126" fmla="*/ 1768852 w 2830286"/>
              <a:gd name="connsiteY126" fmla="*/ 3479566 h 3526973"/>
              <a:gd name="connsiteX127" fmla="*/ 1750309 w 2830286"/>
              <a:gd name="connsiteY127" fmla="*/ 3463914 h 3526973"/>
              <a:gd name="connsiteX128" fmla="*/ 1731766 w 2830286"/>
              <a:gd name="connsiteY128" fmla="*/ 3479566 h 3526973"/>
              <a:gd name="connsiteX129" fmla="*/ 1731741 w 2830286"/>
              <a:gd name="connsiteY129" fmla="*/ 3479578 h 3526973"/>
              <a:gd name="connsiteX130" fmla="*/ 1685678 w 2830286"/>
              <a:gd name="connsiteY130" fmla="*/ 3505157 h 3526973"/>
              <a:gd name="connsiteX131" fmla="*/ 1668897 w 2830286"/>
              <a:gd name="connsiteY131" fmla="*/ 3510487 h 3526973"/>
              <a:gd name="connsiteX132" fmla="*/ 1660749 w 2830286"/>
              <a:gd name="connsiteY132" fmla="*/ 3514494 h 3526973"/>
              <a:gd name="connsiteX133" fmla="*/ 1652035 w 2830286"/>
              <a:gd name="connsiteY133" fmla="*/ 3515842 h 3526973"/>
              <a:gd name="connsiteX134" fmla="*/ 1634748 w 2830286"/>
              <a:gd name="connsiteY134" fmla="*/ 3521332 h 3526973"/>
              <a:gd name="connsiteX135" fmla="*/ 1580104 w 2830286"/>
              <a:gd name="connsiteY135" fmla="*/ 3526967 h 3526973"/>
              <a:gd name="connsiteX136" fmla="*/ 1580066 w 2830286"/>
              <a:gd name="connsiteY136" fmla="*/ 3526973 h 3526973"/>
              <a:gd name="connsiteX137" fmla="*/ 1474454 w 2830286"/>
              <a:gd name="connsiteY137" fmla="*/ 3505159 h 3526973"/>
              <a:gd name="connsiteX138" fmla="*/ 1431103 w 2830286"/>
              <a:gd name="connsiteY138" fmla="*/ 3481086 h 3526973"/>
              <a:gd name="connsiteX139" fmla="*/ 1387753 w 2830286"/>
              <a:gd name="connsiteY139" fmla="*/ 3505159 h 3526973"/>
              <a:gd name="connsiteX140" fmla="*/ 1282141 w 2830286"/>
              <a:gd name="connsiteY140" fmla="*/ 3526973 h 3526973"/>
              <a:gd name="connsiteX141" fmla="*/ 1227460 w 2830286"/>
              <a:gd name="connsiteY141" fmla="*/ 3521334 h 3526973"/>
              <a:gd name="connsiteX142" fmla="*/ 1210145 w 2830286"/>
              <a:gd name="connsiteY142" fmla="*/ 3515835 h 3526973"/>
              <a:gd name="connsiteX143" fmla="*/ 1201458 w 2830286"/>
              <a:gd name="connsiteY143" fmla="*/ 3514491 h 3526973"/>
              <a:gd name="connsiteX144" fmla="*/ 1193336 w 2830286"/>
              <a:gd name="connsiteY144" fmla="*/ 3510497 h 3526973"/>
              <a:gd name="connsiteX145" fmla="*/ 1176529 w 2830286"/>
              <a:gd name="connsiteY145" fmla="*/ 3505159 h 3526973"/>
              <a:gd name="connsiteX146" fmla="*/ 1130441 w 2830286"/>
              <a:gd name="connsiteY146" fmla="*/ 3479566 h 3526973"/>
              <a:gd name="connsiteX147" fmla="*/ 1111897 w 2830286"/>
              <a:gd name="connsiteY147" fmla="*/ 3463913 h 3526973"/>
              <a:gd name="connsiteX148" fmla="*/ 1093356 w 2830286"/>
              <a:gd name="connsiteY148" fmla="*/ 3479564 h 3526973"/>
              <a:gd name="connsiteX149" fmla="*/ 941655 w 2830286"/>
              <a:gd name="connsiteY149" fmla="*/ 3526971 h 3526973"/>
              <a:gd name="connsiteX150" fmla="*/ 789955 w 2830286"/>
              <a:gd name="connsiteY150" fmla="*/ 3479564 h 3526973"/>
              <a:gd name="connsiteX151" fmla="*/ 787373 w 2830286"/>
              <a:gd name="connsiteY151" fmla="*/ 3477384 h 3526973"/>
              <a:gd name="connsiteX152" fmla="*/ 784791 w 2830286"/>
              <a:gd name="connsiteY152" fmla="*/ 3479564 h 3526973"/>
              <a:gd name="connsiteX153" fmla="*/ 633091 w 2830286"/>
              <a:gd name="connsiteY153" fmla="*/ 3526971 h 3526973"/>
              <a:gd name="connsiteX154" fmla="*/ 481391 w 2830286"/>
              <a:gd name="connsiteY154" fmla="*/ 3479564 h 3526973"/>
              <a:gd name="connsiteX155" fmla="*/ 468168 w 2830286"/>
              <a:gd name="connsiteY155" fmla="*/ 3468402 h 3526973"/>
              <a:gd name="connsiteX156" fmla="*/ 454946 w 2830286"/>
              <a:gd name="connsiteY156" fmla="*/ 3479564 h 3526973"/>
              <a:gd name="connsiteX157" fmla="*/ 423644 w 2830286"/>
              <a:gd name="connsiteY157" fmla="*/ 3494959 h 3526973"/>
              <a:gd name="connsiteX158" fmla="*/ 408858 w 2830286"/>
              <a:gd name="connsiteY158" fmla="*/ 3505158 h 3526973"/>
              <a:gd name="connsiteX159" fmla="*/ 398598 w 2830286"/>
              <a:gd name="connsiteY159" fmla="*/ 3507277 h 3526973"/>
              <a:gd name="connsiteX160" fmla="*/ 383930 w 2830286"/>
              <a:gd name="connsiteY160" fmla="*/ 3514491 h 3526973"/>
              <a:gd name="connsiteX161" fmla="*/ 303266 w 2830286"/>
              <a:gd name="connsiteY161" fmla="*/ 3526968 h 3526973"/>
              <a:gd name="connsiteX162" fmla="*/ 303246 w 2830286"/>
              <a:gd name="connsiteY162" fmla="*/ 3526972 h 3526973"/>
              <a:gd name="connsiteX163" fmla="*/ 31921 w 2830286"/>
              <a:gd name="connsiteY163" fmla="*/ 3249386 h 3526973"/>
              <a:gd name="connsiteX164" fmla="*/ 31921 w 2830286"/>
              <a:gd name="connsiteY164" fmla="*/ 3249385 h 3526973"/>
              <a:gd name="connsiteX165" fmla="*/ 53243 w 2830286"/>
              <a:gd name="connsiteY165" fmla="*/ 3141336 h 3526973"/>
              <a:gd name="connsiteX166" fmla="*/ 76773 w 2830286"/>
              <a:gd name="connsiteY166" fmla="*/ 3096985 h 3526973"/>
              <a:gd name="connsiteX167" fmla="*/ 53243 w 2830286"/>
              <a:gd name="connsiteY167" fmla="*/ 3052635 h 3526973"/>
              <a:gd name="connsiteX168" fmla="*/ 31921 w 2830286"/>
              <a:gd name="connsiteY168" fmla="*/ 2944586 h 3526973"/>
              <a:gd name="connsiteX169" fmla="*/ 78259 w 2830286"/>
              <a:gd name="connsiteY169" fmla="*/ 2789385 h 3526973"/>
              <a:gd name="connsiteX170" fmla="*/ 93559 w 2830286"/>
              <a:gd name="connsiteY170" fmla="*/ 2770414 h 3526973"/>
              <a:gd name="connsiteX171" fmla="*/ 78259 w 2830286"/>
              <a:gd name="connsiteY171" fmla="*/ 2751443 h 3526973"/>
              <a:gd name="connsiteX172" fmla="*/ 31921 w 2830286"/>
              <a:gd name="connsiteY172" fmla="*/ 2596242 h 3526973"/>
              <a:gd name="connsiteX173" fmla="*/ 78259 w 2830286"/>
              <a:gd name="connsiteY173" fmla="*/ 2441041 h 3526973"/>
              <a:gd name="connsiteX174" fmla="*/ 80390 w 2830286"/>
              <a:gd name="connsiteY174" fmla="*/ 2438399 h 3526973"/>
              <a:gd name="connsiteX175" fmla="*/ 78259 w 2830286"/>
              <a:gd name="connsiteY175" fmla="*/ 2435758 h 3526973"/>
              <a:gd name="connsiteX176" fmla="*/ 31921 w 2830286"/>
              <a:gd name="connsiteY176" fmla="*/ 2280557 h 3526973"/>
              <a:gd name="connsiteX177" fmla="*/ 78259 w 2830286"/>
              <a:gd name="connsiteY177" fmla="*/ 2125356 h 3526973"/>
              <a:gd name="connsiteX178" fmla="*/ 88238 w 2830286"/>
              <a:gd name="connsiteY178" fmla="*/ 2112983 h 3526973"/>
              <a:gd name="connsiteX179" fmla="*/ 67619 w 2830286"/>
              <a:gd name="connsiteY179" fmla="*/ 2087416 h 3526973"/>
              <a:gd name="connsiteX180" fmla="*/ 21281 w 2830286"/>
              <a:gd name="connsiteY180" fmla="*/ 1932215 h 3526973"/>
              <a:gd name="connsiteX181" fmla="*/ 42603 w 2830286"/>
              <a:gd name="connsiteY181" fmla="*/ 1824166 h 3526973"/>
              <a:gd name="connsiteX182" fmla="*/ 66133 w 2830286"/>
              <a:gd name="connsiteY182" fmla="*/ 1779815 h 3526973"/>
              <a:gd name="connsiteX183" fmla="*/ 57897 w 2830286"/>
              <a:gd name="connsiteY183" fmla="*/ 1764291 h 3526973"/>
              <a:gd name="connsiteX184" fmla="*/ 46338 w 2830286"/>
              <a:gd name="connsiteY184" fmla="*/ 1749958 h 3526973"/>
              <a:gd name="connsiteX185" fmla="*/ 0 w 2830286"/>
              <a:gd name="connsiteY185" fmla="*/ 1594757 h 3526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</a:cxnLst>
            <a:rect l="l" t="t" r="r" b="b"/>
            <a:pathLst>
              <a:path w="2830286" h="3526973">
                <a:moveTo>
                  <a:pt x="0" y="1594757"/>
                </a:moveTo>
                <a:cubicBezTo>
                  <a:pt x="0" y="1556431"/>
                  <a:pt x="7593" y="1519918"/>
                  <a:pt x="21322" y="1486708"/>
                </a:cubicBezTo>
                <a:lnTo>
                  <a:pt x="44852" y="1442357"/>
                </a:lnTo>
                <a:lnTo>
                  <a:pt x="21322" y="1398006"/>
                </a:lnTo>
                <a:cubicBezTo>
                  <a:pt x="7593" y="1364796"/>
                  <a:pt x="0" y="1328284"/>
                  <a:pt x="0" y="1289957"/>
                </a:cubicBezTo>
                <a:cubicBezTo>
                  <a:pt x="0" y="1232467"/>
                  <a:pt x="17083" y="1179059"/>
                  <a:pt x="46338" y="1134756"/>
                </a:cubicBezTo>
                <a:lnTo>
                  <a:pt x="61638" y="1115785"/>
                </a:lnTo>
                <a:lnTo>
                  <a:pt x="46338" y="1096814"/>
                </a:lnTo>
                <a:cubicBezTo>
                  <a:pt x="17083" y="1052511"/>
                  <a:pt x="0" y="999103"/>
                  <a:pt x="0" y="941613"/>
                </a:cubicBezTo>
                <a:cubicBezTo>
                  <a:pt x="0" y="884123"/>
                  <a:pt x="17083" y="830715"/>
                  <a:pt x="46338" y="786412"/>
                </a:cubicBezTo>
                <a:lnTo>
                  <a:pt x="48469" y="783770"/>
                </a:lnTo>
                <a:lnTo>
                  <a:pt x="46338" y="781129"/>
                </a:lnTo>
                <a:cubicBezTo>
                  <a:pt x="17083" y="736826"/>
                  <a:pt x="0" y="683418"/>
                  <a:pt x="0" y="625928"/>
                </a:cubicBezTo>
                <a:cubicBezTo>
                  <a:pt x="0" y="568438"/>
                  <a:pt x="17083" y="515030"/>
                  <a:pt x="46338" y="470727"/>
                </a:cubicBezTo>
                <a:lnTo>
                  <a:pt x="57247" y="457200"/>
                </a:lnTo>
                <a:lnTo>
                  <a:pt x="46338" y="443673"/>
                </a:lnTo>
                <a:cubicBezTo>
                  <a:pt x="36586" y="428905"/>
                  <a:pt x="28187" y="413126"/>
                  <a:pt x="21322" y="396521"/>
                </a:cubicBezTo>
                <a:lnTo>
                  <a:pt x="16108" y="379338"/>
                </a:lnTo>
                <a:lnTo>
                  <a:pt x="12199" y="371016"/>
                </a:lnTo>
                <a:lnTo>
                  <a:pt x="10883" y="362116"/>
                </a:lnTo>
                <a:lnTo>
                  <a:pt x="5513" y="344415"/>
                </a:lnTo>
                <a:cubicBezTo>
                  <a:pt x="1898" y="326345"/>
                  <a:pt x="0" y="307635"/>
                  <a:pt x="0" y="288472"/>
                </a:cubicBezTo>
                <a:lnTo>
                  <a:pt x="0" y="288471"/>
                </a:lnTo>
                <a:cubicBezTo>
                  <a:pt x="0" y="135164"/>
                  <a:pt x="121476" y="10885"/>
                  <a:pt x="271325" y="10885"/>
                </a:cubicBezTo>
                <a:cubicBezTo>
                  <a:pt x="290056" y="10885"/>
                  <a:pt x="308343" y="12827"/>
                  <a:pt x="326007" y="16524"/>
                </a:cubicBezTo>
                <a:lnTo>
                  <a:pt x="343311" y="22020"/>
                </a:lnTo>
                <a:lnTo>
                  <a:pt x="352009" y="23365"/>
                </a:lnTo>
                <a:lnTo>
                  <a:pt x="360140" y="27365"/>
                </a:lnTo>
                <a:lnTo>
                  <a:pt x="376937" y="32699"/>
                </a:lnTo>
                <a:cubicBezTo>
                  <a:pt x="393167" y="39722"/>
                  <a:pt x="408591" y="48315"/>
                  <a:pt x="423025" y="58292"/>
                </a:cubicBezTo>
                <a:lnTo>
                  <a:pt x="436248" y="69453"/>
                </a:lnTo>
                <a:lnTo>
                  <a:pt x="449470" y="58293"/>
                </a:lnTo>
                <a:cubicBezTo>
                  <a:pt x="492773" y="28362"/>
                  <a:pt x="544977" y="10886"/>
                  <a:pt x="601170" y="10886"/>
                </a:cubicBezTo>
                <a:cubicBezTo>
                  <a:pt x="657363" y="10886"/>
                  <a:pt x="709566" y="28362"/>
                  <a:pt x="752870" y="58293"/>
                </a:cubicBezTo>
                <a:lnTo>
                  <a:pt x="755451" y="60472"/>
                </a:lnTo>
                <a:lnTo>
                  <a:pt x="758034" y="58293"/>
                </a:lnTo>
                <a:cubicBezTo>
                  <a:pt x="801338" y="28362"/>
                  <a:pt x="853541" y="10886"/>
                  <a:pt x="909734" y="10886"/>
                </a:cubicBezTo>
                <a:cubicBezTo>
                  <a:pt x="965927" y="10886"/>
                  <a:pt x="1018131" y="28362"/>
                  <a:pt x="1061434" y="58293"/>
                </a:cubicBezTo>
                <a:lnTo>
                  <a:pt x="1064017" y="60473"/>
                </a:lnTo>
                <a:lnTo>
                  <a:pt x="1066600" y="58293"/>
                </a:lnTo>
                <a:cubicBezTo>
                  <a:pt x="1109904" y="28363"/>
                  <a:pt x="1162107" y="10886"/>
                  <a:pt x="1218300" y="10886"/>
                </a:cubicBezTo>
                <a:lnTo>
                  <a:pt x="1234260" y="13355"/>
                </a:lnTo>
                <a:lnTo>
                  <a:pt x="1250221" y="10886"/>
                </a:lnTo>
                <a:cubicBezTo>
                  <a:pt x="1287683" y="10886"/>
                  <a:pt x="1323372" y="18653"/>
                  <a:pt x="1355832" y="32700"/>
                </a:cubicBezTo>
                <a:lnTo>
                  <a:pt x="1399183" y="56773"/>
                </a:lnTo>
                <a:lnTo>
                  <a:pt x="1442534" y="32700"/>
                </a:lnTo>
                <a:lnTo>
                  <a:pt x="1459324" y="27368"/>
                </a:lnTo>
                <a:lnTo>
                  <a:pt x="1467461" y="23366"/>
                </a:lnTo>
                <a:lnTo>
                  <a:pt x="1476165" y="22019"/>
                </a:lnTo>
                <a:lnTo>
                  <a:pt x="1493464" y="16526"/>
                </a:lnTo>
                <a:cubicBezTo>
                  <a:pt x="1511127" y="12828"/>
                  <a:pt x="1529415" y="10886"/>
                  <a:pt x="1548145" y="10886"/>
                </a:cubicBezTo>
                <a:cubicBezTo>
                  <a:pt x="1566876" y="10886"/>
                  <a:pt x="1585164" y="12828"/>
                  <a:pt x="1602826" y="16526"/>
                </a:cubicBezTo>
                <a:lnTo>
                  <a:pt x="1620125" y="22019"/>
                </a:lnTo>
                <a:lnTo>
                  <a:pt x="1628829" y="23366"/>
                </a:lnTo>
                <a:lnTo>
                  <a:pt x="1636967" y="27368"/>
                </a:lnTo>
                <a:lnTo>
                  <a:pt x="1653757" y="32700"/>
                </a:lnTo>
                <a:lnTo>
                  <a:pt x="1699844" y="58293"/>
                </a:lnTo>
                <a:lnTo>
                  <a:pt x="1699846" y="58293"/>
                </a:lnTo>
                <a:lnTo>
                  <a:pt x="1702427" y="60472"/>
                </a:lnTo>
                <a:lnTo>
                  <a:pt x="1705009" y="58293"/>
                </a:lnTo>
                <a:cubicBezTo>
                  <a:pt x="1748313" y="28362"/>
                  <a:pt x="1800516" y="10886"/>
                  <a:pt x="1856710" y="10886"/>
                </a:cubicBezTo>
                <a:cubicBezTo>
                  <a:pt x="1912903" y="10886"/>
                  <a:pt x="1965106" y="28362"/>
                  <a:pt x="2008410" y="58293"/>
                </a:cubicBezTo>
                <a:lnTo>
                  <a:pt x="2026953" y="73945"/>
                </a:lnTo>
                <a:lnTo>
                  <a:pt x="2045496" y="58293"/>
                </a:lnTo>
                <a:cubicBezTo>
                  <a:pt x="2088800" y="28362"/>
                  <a:pt x="2141003" y="10886"/>
                  <a:pt x="2197196" y="10886"/>
                </a:cubicBezTo>
                <a:cubicBezTo>
                  <a:pt x="2234659" y="10886"/>
                  <a:pt x="2270347" y="18653"/>
                  <a:pt x="2302808" y="32700"/>
                </a:cubicBezTo>
                <a:lnTo>
                  <a:pt x="2346159" y="56773"/>
                </a:lnTo>
                <a:lnTo>
                  <a:pt x="2389509" y="32700"/>
                </a:lnTo>
                <a:lnTo>
                  <a:pt x="2412546" y="27942"/>
                </a:lnTo>
                <a:lnTo>
                  <a:pt x="2421430" y="21814"/>
                </a:lnTo>
                <a:cubicBezTo>
                  <a:pt x="2453891" y="7768"/>
                  <a:pt x="2489580" y="0"/>
                  <a:pt x="2527041" y="0"/>
                </a:cubicBezTo>
                <a:cubicBezTo>
                  <a:pt x="2676890" y="0"/>
                  <a:pt x="2798366" y="124279"/>
                  <a:pt x="2798366" y="277586"/>
                </a:cubicBezTo>
                <a:cubicBezTo>
                  <a:pt x="2798366" y="335076"/>
                  <a:pt x="2781284" y="388484"/>
                  <a:pt x="2752028" y="432787"/>
                </a:cubicBezTo>
                <a:lnTo>
                  <a:pt x="2741119" y="446314"/>
                </a:lnTo>
                <a:lnTo>
                  <a:pt x="2752028" y="459842"/>
                </a:lnTo>
                <a:cubicBezTo>
                  <a:pt x="2781284" y="504145"/>
                  <a:pt x="2798366" y="557553"/>
                  <a:pt x="2798366" y="615043"/>
                </a:cubicBezTo>
                <a:cubicBezTo>
                  <a:pt x="2798366" y="672533"/>
                  <a:pt x="2781284" y="725941"/>
                  <a:pt x="2752028" y="770244"/>
                </a:cubicBezTo>
                <a:lnTo>
                  <a:pt x="2749898" y="772885"/>
                </a:lnTo>
                <a:lnTo>
                  <a:pt x="2752028" y="775527"/>
                </a:lnTo>
                <a:cubicBezTo>
                  <a:pt x="2781284" y="819830"/>
                  <a:pt x="2798366" y="873238"/>
                  <a:pt x="2798366" y="930728"/>
                </a:cubicBezTo>
                <a:cubicBezTo>
                  <a:pt x="2798366" y="988218"/>
                  <a:pt x="2781284" y="1041626"/>
                  <a:pt x="2752028" y="1085929"/>
                </a:cubicBezTo>
                <a:lnTo>
                  <a:pt x="2736729" y="1104900"/>
                </a:lnTo>
                <a:lnTo>
                  <a:pt x="2752028" y="1123871"/>
                </a:lnTo>
                <a:cubicBezTo>
                  <a:pt x="2781284" y="1168174"/>
                  <a:pt x="2798366" y="1221582"/>
                  <a:pt x="2798366" y="1279072"/>
                </a:cubicBezTo>
                <a:cubicBezTo>
                  <a:pt x="2798366" y="1317399"/>
                  <a:pt x="2790774" y="1353911"/>
                  <a:pt x="2777044" y="1387121"/>
                </a:cubicBezTo>
                <a:lnTo>
                  <a:pt x="2753514" y="1431472"/>
                </a:lnTo>
                <a:lnTo>
                  <a:pt x="2777044" y="1475823"/>
                </a:lnTo>
                <a:lnTo>
                  <a:pt x="2786975" y="1508552"/>
                </a:lnTo>
                <a:lnTo>
                  <a:pt x="2792854" y="1527929"/>
                </a:lnTo>
                <a:cubicBezTo>
                  <a:pt x="2796468" y="1545999"/>
                  <a:pt x="2798366" y="1564709"/>
                  <a:pt x="2798366" y="1583872"/>
                </a:cubicBezTo>
                <a:cubicBezTo>
                  <a:pt x="2798366" y="1603036"/>
                  <a:pt x="2796468" y="1621745"/>
                  <a:pt x="2792854" y="1639816"/>
                </a:cubicBezTo>
                <a:lnTo>
                  <a:pt x="2787484" y="1657513"/>
                </a:lnTo>
                <a:lnTo>
                  <a:pt x="2786168" y="1666418"/>
                </a:lnTo>
                <a:lnTo>
                  <a:pt x="2782257" y="1674743"/>
                </a:lnTo>
                <a:lnTo>
                  <a:pt x="2777044" y="1691921"/>
                </a:lnTo>
                <a:lnTo>
                  <a:pt x="2752029" y="1739072"/>
                </a:lnTo>
                <a:lnTo>
                  <a:pt x="2752028" y="1739073"/>
                </a:lnTo>
                <a:lnTo>
                  <a:pt x="2751799" y="1739359"/>
                </a:lnTo>
                <a:lnTo>
                  <a:pt x="2741119" y="1752600"/>
                </a:lnTo>
                <a:lnTo>
                  <a:pt x="2752028" y="1766128"/>
                </a:lnTo>
                <a:cubicBezTo>
                  <a:pt x="2781284" y="1810431"/>
                  <a:pt x="2798366" y="1863839"/>
                  <a:pt x="2798366" y="1921329"/>
                </a:cubicBezTo>
                <a:cubicBezTo>
                  <a:pt x="2798366" y="1978819"/>
                  <a:pt x="2781284" y="2032227"/>
                  <a:pt x="2752028" y="2076530"/>
                </a:cubicBezTo>
                <a:lnTo>
                  <a:pt x="2749898" y="2079171"/>
                </a:lnTo>
                <a:lnTo>
                  <a:pt x="2752028" y="2081813"/>
                </a:lnTo>
                <a:cubicBezTo>
                  <a:pt x="2781284" y="2126116"/>
                  <a:pt x="2798366" y="2179524"/>
                  <a:pt x="2798366" y="2237014"/>
                </a:cubicBezTo>
                <a:cubicBezTo>
                  <a:pt x="2798366" y="2294504"/>
                  <a:pt x="2781284" y="2347912"/>
                  <a:pt x="2752028" y="2392215"/>
                </a:cubicBezTo>
                <a:lnTo>
                  <a:pt x="2736729" y="2411186"/>
                </a:lnTo>
                <a:lnTo>
                  <a:pt x="2752028" y="2430157"/>
                </a:lnTo>
                <a:cubicBezTo>
                  <a:pt x="2781284" y="2474460"/>
                  <a:pt x="2798366" y="2527868"/>
                  <a:pt x="2798366" y="2585358"/>
                </a:cubicBezTo>
                <a:cubicBezTo>
                  <a:pt x="2798366" y="2623685"/>
                  <a:pt x="2790774" y="2660197"/>
                  <a:pt x="2777044" y="2693407"/>
                </a:cubicBezTo>
                <a:lnTo>
                  <a:pt x="2753514" y="2737758"/>
                </a:lnTo>
                <a:lnTo>
                  <a:pt x="2777044" y="2782109"/>
                </a:lnTo>
                <a:cubicBezTo>
                  <a:pt x="2790774" y="2815319"/>
                  <a:pt x="2798366" y="2851832"/>
                  <a:pt x="2798366" y="2890158"/>
                </a:cubicBezTo>
                <a:cubicBezTo>
                  <a:pt x="2798366" y="2947648"/>
                  <a:pt x="2781284" y="3001056"/>
                  <a:pt x="2752028" y="3045359"/>
                </a:cubicBezTo>
                <a:lnTo>
                  <a:pt x="2747582" y="3050872"/>
                </a:lnTo>
                <a:lnTo>
                  <a:pt x="2750817" y="3053104"/>
                </a:lnTo>
                <a:cubicBezTo>
                  <a:pt x="2799918" y="3103337"/>
                  <a:pt x="2830286" y="3172734"/>
                  <a:pt x="2830286" y="3249387"/>
                </a:cubicBezTo>
                <a:cubicBezTo>
                  <a:pt x="2830286" y="3402694"/>
                  <a:pt x="2708811" y="3526973"/>
                  <a:pt x="2558962" y="3526973"/>
                </a:cubicBezTo>
                <a:cubicBezTo>
                  <a:pt x="2502769" y="3526973"/>
                  <a:pt x="2450565" y="3509497"/>
                  <a:pt x="2407262" y="3479566"/>
                </a:cubicBezTo>
                <a:lnTo>
                  <a:pt x="2394040" y="3468405"/>
                </a:lnTo>
                <a:lnTo>
                  <a:pt x="2380817" y="3479566"/>
                </a:lnTo>
                <a:cubicBezTo>
                  <a:pt x="2337513" y="3509497"/>
                  <a:pt x="2285310" y="3526973"/>
                  <a:pt x="2229117" y="3526973"/>
                </a:cubicBezTo>
                <a:cubicBezTo>
                  <a:pt x="2172923" y="3526973"/>
                  <a:pt x="2120720" y="3509497"/>
                  <a:pt x="2077416" y="3479566"/>
                </a:cubicBezTo>
                <a:lnTo>
                  <a:pt x="2074835" y="3477387"/>
                </a:lnTo>
                <a:lnTo>
                  <a:pt x="2072252" y="3479566"/>
                </a:lnTo>
                <a:cubicBezTo>
                  <a:pt x="2028949" y="3509497"/>
                  <a:pt x="1976745" y="3526973"/>
                  <a:pt x="1920552" y="3526973"/>
                </a:cubicBezTo>
                <a:cubicBezTo>
                  <a:pt x="1864359" y="3526973"/>
                  <a:pt x="1812156" y="3509497"/>
                  <a:pt x="1768852" y="3479566"/>
                </a:cubicBezTo>
                <a:lnTo>
                  <a:pt x="1750309" y="3463914"/>
                </a:lnTo>
                <a:lnTo>
                  <a:pt x="1731766" y="3479566"/>
                </a:lnTo>
                <a:lnTo>
                  <a:pt x="1731741" y="3479578"/>
                </a:lnTo>
                <a:lnTo>
                  <a:pt x="1685678" y="3505157"/>
                </a:lnTo>
                <a:lnTo>
                  <a:pt x="1668897" y="3510487"/>
                </a:lnTo>
                <a:lnTo>
                  <a:pt x="1660749" y="3514494"/>
                </a:lnTo>
                <a:lnTo>
                  <a:pt x="1652035" y="3515842"/>
                </a:lnTo>
                <a:lnTo>
                  <a:pt x="1634748" y="3521332"/>
                </a:lnTo>
                <a:lnTo>
                  <a:pt x="1580104" y="3526967"/>
                </a:lnTo>
                <a:lnTo>
                  <a:pt x="1580066" y="3526973"/>
                </a:lnTo>
                <a:cubicBezTo>
                  <a:pt x="1542603" y="3526973"/>
                  <a:pt x="1506915" y="3519206"/>
                  <a:pt x="1474454" y="3505159"/>
                </a:cubicBezTo>
                <a:lnTo>
                  <a:pt x="1431103" y="3481086"/>
                </a:lnTo>
                <a:lnTo>
                  <a:pt x="1387753" y="3505159"/>
                </a:lnTo>
                <a:cubicBezTo>
                  <a:pt x="1355292" y="3519206"/>
                  <a:pt x="1319602" y="3526973"/>
                  <a:pt x="1282141" y="3526973"/>
                </a:cubicBezTo>
                <a:cubicBezTo>
                  <a:pt x="1263410" y="3526973"/>
                  <a:pt x="1245122" y="3525031"/>
                  <a:pt x="1227460" y="3521334"/>
                </a:cubicBezTo>
                <a:lnTo>
                  <a:pt x="1210145" y="3515835"/>
                </a:lnTo>
                <a:lnTo>
                  <a:pt x="1201458" y="3514491"/>
                </a:lnTo>
                <a:lnTo>
                  <a:pt x="1193336" y="3510497"/>
                </a:lnTo>
                <a:lnTo>
                  <a:pt x="1176529" y="3505159"/>
                </a:lnTo>
                <a:cubicBezTo>
                  <a:pt x="1160299" y="3498136"/>
                  <a:pt x="1144875" y="3489543"/>
                  <a:pt x="1130441" y="3479566"/>
                </a:cubicBezTo>
                <a:lnTo>
                  <a:pt x="1111897" y="3463913"/>
                </a:lnTo>
                <a:lnTo>
                  <a:pt x="1093356" y="3479564"/>
                </a:lnTo>
                <a:cubicBezTo>
                  <a:pt x="1050052" y="3509494"/>
                  <a:pt x="997849" y="3526971"/>
                  <a:pt x="941655" y="3526971"/>
                </a:cubicBezTo>
                <a:cubicBezTo>
                  <a:pt x="885462" y="3526971"/>
                  <a:pt x="833259" y="3509494"/>
                  <a:pt x="789955" y="3479564"/>
                </a:cubicBezTo>
                <a:lnTo>
                  <a:pt x="787373" y="3477384"/>
                </a:lnTo>
                <a:lnTo>
                  <a:pt x="784791" y="3479564"/>
                </a:lnTo>
                <a:cubicBezTo>
                  <a:pt x="741488" y="3509494"/>
                  <a:pt x="689284" y="3526971"/>
                  <a:pt x="633091" y="3526971"/>
                </a:cubicBezTo>
                <a:cubicBezTo>
                  <a:pt x="576898" y="3526971"/>
                  <a:pt x="524695" y="3509494"/>
                  <a:pt x="481391" y="3479564"/>
                </a:cubicBezTo>
                <a:lnTo>
                  <a:pt x="468168" y="3468402"/>
                </a:lnTo>
                <a:lnTo>
                  <a:pt x="454946" y="3479564"/>
                </a:lnTo>
                <a:lnTo>
                  <a:pt x="423644" y="3494959"/>
                </a:lnTo>
                <a:lnTo>
                  <a:pt x="408858" y="3505158"/>
                </a:lnTo>
                <a:lnTo>
                  <a:pt x="398598" y="3507277"/>
                </a:lnTo>
                <a:lnTo>
                  <a:pt x="383930" y="3514491"/>
                </a:lnTo>
                <a:lnTo>
                  <a:pt x="303266" y="3526968"/>
                </a:lnTo>
                <a:lnTo>
                  <a:pt x="303246" y="3526972"/>
                </a:lnTo>
                <a:cubicBezTo>
                  <a:pt x="153397" y="3526972"/>
                  <a:pt x="31921" y="3402693"/>
                  <a:pt x="31921" y="3249386"/>
                </a:cubicBezTo>
                <a:lnTo>
                  <a:pt x="31921" y="3249385"/>
                </a:lnTo>
                <a:cubicBezTo>
                  <a:pt x="31921" y="3211058"/>
                  <a:pt x="39514" y="3174546"/>
                  <a:pt x="53243" y="3141336"/>
                </a:cubicBezTo>
                <a:lnTo>
                  <a:pt x="76773" y="3096985"/>
                </a:lnTo>
                <a:lnTo>
                  <a:pt x="53243" y="3052635"/>
                </a:lnTo>
                <a:cubicBezTo>
                  <a:pt x="39514" y="3019425"/>
                  <a:pt x="31921" y="2982913"/>
                  <a:pt x="31921" y="2944586"/>
                </a:cubicBezTo>
                <a:cubicBezTo>
                  <a:pt x="31921" y="2887096"/>
                  <a:pt x="49004" y="2833688"/>
                  <a:pt x="78259" y="2789385"/>
                </a:cubicBezTo>
                <a:lnTo>
                  <a:pt x="93559" y="2770414"/>
                </a:lnTo>
                <a:lnTo>
                  <a:pt x="78259" y="2751443"/>
                </a:lnTo>
                <a:cubicBezTo>
                  <a:pt x="49004" y="2707140"/>
                  <a:pt x="31921" y="2653732"/>
                  <a:pt x="31921" y="2596242"/>
                </a:cubicBezTo>
                <a:cubicBezTo>
                  <a:pt x="31921" y="2538752"/>
                  <a:pt x="49004" y="2485344"/>
                  <a:pt x="78259" y="2441041"/>
                </a:cubicBezTo>
                <a:lnTo>
                  <a:pt x="80390" y="2438399"/>
                </a:lnTo>
                <a:lnTo>
                  <a:pt x="78259" y="2435758"/>
                </a:lnTo>
                <a:cubicBezTo>
                  <a:pt x="49004" y="2391455"/>
                  <a:pt x="31921" y="2338047"/>
                  <a:pt x="31921" y="2280557"/>
                </a:cubicBezTo>
                <a:cubicBezTo>
                  <a:pt x="31921" y="2223067"/>
                  <a:pt x="49004" y="2169659"/>
                  <a:pt x="78259" y="2125356"/>
                </a:cubicBezTo>
                <a:lnTo>
                  <a:pt x="88238" y="2112983"/>
                </a:lnTo>
                <a:lnTo>
                  <a:pt x="67619" y="2087416"/>
                </a:lnTo>
                <a:cubicBezTo>
                  <a:pt x="38364" y="2043113"/>
                  <a:pt x="21281" y="1989705"/>
                  <a:pt x="21281" y="1932215"/>
                </a:cubicBezTo>
                <a:cubicBezTo>
                  <a:pt x="21281" y="1893889"/>
                  <a:pt x="28874" y="1857376"/>
                  <a:pt x="42603" y="1824166"/>
                </a:cubicBezTo>
                <a:lnTo>
                  <a:pt x="66133" y="1779815"/>
                </a:lnTo>
                <a:lnTo>
                  <a:pt x="57897" y="1764291"/>
                </a:lnTo>
                <a:lnTo>
                  <a:pt x="46338" y="1749958"/>
                </a:lnTo>
                <a:cubicBezTo>
                  <a:pt x="17083" y="1705655"/>
                  <a:pt x="0" y="1652247"/>
                  <a:pt x="0" y="1594757"/>
                </a:cubicBezTo>
                <a:close/>
              </a:path>
            </a:pathLst>
          </a:custGeom>
          <a:solidFill>
            <a:srgbClr val="FFC000"/>
          </a:solidFill>
          <a:ln>
            <a:solidFill>
              <a:srgbClr val="FFFF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1" name="组合 12"/>
          <p:cNvGrpSpPr/>
          <p:nvPr/>
        </p:nvGrpSpPr>
        <p:grpSpPr>
          <a:xfrm>
            <a:off x="8821381" y="1152888"/>
            <a:ext cx="4462082" cy="3350509"/>
            <a:chOff x="8366525" y="985524"/>
            <a:chExt cx="4060184" cy="3036504"/>
          </a:xfrm>
        </p:grpSpPr>
        <p:sp>
          <p:nvSpPr>
            <p:cNvPr id="10" name="矩形 9"/>
            <p:cNvSpPr/>
            <p:nvPr/>
          </p:nvSpPr>
          <p:spPr>
            <a:xfrm rot="274395">
              <a:off x="8467796" y="985524"/>
              <a:ext cx="3958913" cy="2741488"/>
            </a:xfrm>
            <a:prstGeom prst="rect">
              <a:avLst/>
            </a:prstGeom>
            <a:solidFill>
              <a:srgbClr val="FF9F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流程图: 文档 7"/>
            <p:cNvSpPr/>
            <p:nvPr/>
          </p:nvSpPr>
          <p:spPr>
            <a:xfrm rot="238405" flipV="1">
              <a:off x="8366525" y="3430783"/>
              <a:ext cx="3947299" cy="591245"/>
            </a:xfrm>
            <a:custGeom>
              <a:avLst/>
              <a:gdLst>
                <a:gd name="connsiteX0" fmla="*/ 0 w 21600"/>
                <a:gd name="connsiteY0" fmla="*/ 0 h 21600"/>
                <a:gd name="connsiteX1" fmla="*/ 21600 w 21600"/>
                <a:gd name="connsiteY1" fmla="*/ 0 h 21600"/>
                <a:gd name="connsiteX2" fmla="*/ 21600 w 21600"/>
                <a:gd name="connsiteY2" fmla="*/ 17322 h 21600"/>
                <a:gd name="connsiteX3" fmla="*/ 0 w 21600"/>
                <a:gd name="connsiteY3" fmla="*/ 20172 h 21600"/>
                <a:gd name="connsiteX4" fmla="*/ 0 w 21600"/>
                <a:gd name="connsiteY4" fmla="*/ 0 h 21600"/>
                <a:gd name="connsiteX0" fmla="*/ 0 w 21600"/>
                <a:gd name="connsiteY0" fmla="*/ 0 h 20874"/>
                <a:gd name="connsiteX1" fmla="*/ 21600 w 21600"/>
                <a:gd name="connsiteY1" fmla="*/ 0 h 20874"/>
                <a:gd name="connsiteX2" fmla="*/ 21600 w 21600"/>
                <a:gd name="connsiteY2" fmla="*/ 17322 h 20874"/>
                <a:gd name="connsiteX3" fmla="*/ 0 w 21600"/>
                <a:gd name="connsiteY3" fmla="*/ 20172 h 20874"/>
                <a:gd name="connsiteX4" fmla="*/ 0 w 21600"/>
                <a:gd name="connsiteY4" fmla="*/ 0 h 20874"/>
                <a:gd name="connsiteX0" fmla="*/ 0 w 21600"/>
                <a:gd name="connsiteY0" fmla="*/ 0 h 26553"/>
                <a:gd name="connsiteX1" fmla="*/ 21600 w 21600"/>
                <a:gd name="connsiteY1" fmla="*/ 0 h 26553"/>
                <a:gd name="connsiteX2" fmla="*/ 21600 w 21600"/>
                <a:gd name="connsiteY2" fmla="*/ 17322 h 26553"/>
                <a:gd name="connsiteX3" fmla="*/ 0 w 21600"/>
                <a:gd name="connsiteY3" fmla="*/ 20172 h 26553"/>
                <a:gd name="connsiteX4" fmla="*/ 0 w 21600"/>
                <a:gd name="connsiteY4" fmla="*/ 0 h 26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600" h="26553">
                  <a:moveTo>
                    <a:pt x="0" y="0"/>
                  </a:moveTo>
                  <a:lnTo>
                    <a:pt x="21600" y="0"/>
                  </a:lnTo>
                  <a:lnTo>
                    <a:pt x="21600" y="17322"/>
                  </a:lnTo>
                  <a:cubicBezTo>
                    <a:pt x="10458" y="11145"/>
                    <a:pt x="10767" y="38402"/>
                    <a:pt x="0" y="2017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9F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3" name="矩形 42"/>
          <p:cNvSpPr/>
          <p:nvPr/>
        </p:nvSpPr>
        <p:spPr>
          <a:xfrm rot="21278759">
            <a:off x="626861" y="2064453"/>
            <a:ext cx="2782843" cy="1119376"/>
          </a:xfrm>
          <a:prstGeom prst="rect">
            <a:avLst/>
          </a:prstGeom>
        </p:spPr>
        <p:txBody>
          <a:bodyPr wrap="square" lIns="126013" tIns="63007" rIns="126013" bIns="63007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4800" dirty="0" smtClean="0">
                <a:solidFill>
                  <a:srgbClr val="FF0000"/>
                </a:solidFill>
                <a:latin typeface="华文彩云" pitchFamily="2" charset="-122"/>
                <a:ea typeface="华文彩云" pitchFamily="2" charset="-122"/>
              </a:rPr>
              <a:t>公开的我</a:t>
            </a:r>
            <a:endParaRPr lang="en-US" altLang="zh-CN" sz="4800" dirty="0">
              <a:solidFill>
                <a:srgbClr val="FF0000"/>
              </a:solidFill>
              <a:latin typeface="华文彩云" pitchFamily="2" charset="-122"/>
              <a:ea typeface="华文彩云" pitchFamily="2" charset="-122"/>
            </a:endParaRPr>
          </a:p>
        </p:txBody>
      </p:sp>
      <p:grpSp>
        <p:nvGrpSpPr>
          <p:cNvPr id="14" name="组合 49"/>
          <p:cNvGrpSpPr/>
          <p:nvPr/>
        </p:nvGrpSpPr>
        <p:grpSpPr>
          <a:xfrm rot="2224307">
            <a:off x="8420116" y="701534"/>
            <a:ext cx="806032" cy="794397"/>
            <a:chOff x="10646778" y="4753862"/>
            <a:chExt cx="751521" cy="737702"/>
          </a:xfrm>
        </p:grpSpPr>
        <p:sp>
          <p:nvSpPr>
            <p:cNvPr id="51" name="五角星 2"/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chemeClr val="bg1"/>
            </a:solidFill>
            <a:ln w="15875">
              <a:noFill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6" name="组合 51"/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53" name="五角星 2"/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8AFA4C"/>
              </a:solidFill>
              <a:ln w="15875">
                <a:solidFill>
                  <a:schemeClr val="bg1"/>
                </a:solidFill>
              </a:ln>
              <a:effectLst>
                <a:innerShdw blurRad="292100">
                  <a:srgbClr val="76CE0C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4" name="五角星 2"/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5" name="五角星 2"/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21" name="组合 21"/>
          <p:cNvGrpSpPr/>
          <p:nvPr/>
        </p:nvGrpSpPr>
        <p:grpSpPr>
          <a:xfrm rot="2655072">
            <a:off x="12578618" y="3817607"/>
            <a:ext cx="1001948" cy="987485"/>
            <a:chOff x="10646778" y="4753862"/>
            <a:chExt cx="751521" cy="737702"/>
          </a:xfrm>
        </p:grpSpPr>
        <p:sp>
          <p:nvSpPr>
            <p:cNvPr id="23" name="五角星 2"/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chemeClr val="bg1"/>
            </a:solidFill>
            <a:ln w="15875">
              <a:noFill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22" name="组合 23"/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25" name="五角星 2"/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FFFF00"/>
              </a:solidFill>
              <a:ln w="15875">
                <a:solidFill>
                  <a:srgbClr val="FFFF00"/>
                </a:solidFill>
              </a:ln>
              <a:effectLst>
                <a:innerShdw blurRad="292100">
                  <a:srgbClr val="FFC00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" name="五角星 2"/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" name="五角星 2"/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50" name="文本框 41"/>
          <p:cNvSpPr txBox="1"/>
          <p:nvPr/>
        </p:nvSpPr>
        <p:spPr>
          <a:xfrm rot="21220241">
            <a:off x="9396772" y="1820393"/>
            <a:ext cx="3326431" cy="1481461"/>
          </a:xfrm>
          <a:prstGeom prst="rect">
            <a:avLst/>
          </a:prstGeom>
          <a:solidFill>
            <a:srgbClr val="FFEB71"/>
          </a:solidFill>
        </p:spPr>
        <p:txBody>
          <a:bodyPr wrap="square" lIns="126013" tIns="63007" rIns="126013" bIns="63007" rtlCol="0">
            <a:spAutoFit/>
          </a:bodyPr>
          <a:lstStyle/>
          <a:p>
            <a:r>
              <a:rPr lang="zh-CN" altLang="en-US" sz="4400" b="1" dirty="0" smtClean="0">
                <a:latin typeface="华文琥珀" pitchFamily="2" charset="-122"/>
                <a:ea typeface="华文琥珀" pitchFamily="2" charset="-122"/>
              </a:rPr>
              <a:t>我不知道的，别人知道的</a:t>
            </a:r>
            <a:endParaRPr lang="en-US" altLang="zh-CN" sz="4400" b="1" dirty="0" smtClean="0">
              <a:latin typeface="华文琥珀" pitchFamily="2" charset="-122"/>
              <a:ea typeface="华文琥珀" pitchFamily="2" charset="-122"/>
            </a:endParaRPr>
          </a:p>
        </p:txBody>
      </p:sp>
      <p:sp>
        <p:nvSpPr>
          <p:cNvPr id="52" name="文本框 41"/>
          <p:cNvSpPr txBox="1"/>
          <p:nvPr/>
        </p:nvSpPr>
        <p:spPr>
          <a:xfrm rot="21220241">
            <a:off x="3922180" y="5384637"/>
            <a:ext cx="3976852" cy="1481461"/>
          </a:xfrm>
          <a:prstGeom prst="rect">
            <a:avLst/>
          </a:prstGeom>
          <a:solidFill>
            <a:srgbClr val="FFEB71"/>
          </a:solidFill>
        </p:spPr>
        <p:txBody>
          <a:bodyPr wrap="square" lIns="126013" tIns="63007" rIns="126013" bIns="63007" rtlCol="0">
            <a:spAutoFit/>
          </a:bodyPr>
          <a:lstStyle/>
          <a:p>
            <a:r>
              <a:rPr lang="zh-CN" altLang="en-US" sz="4400" b="1" dirty="0" smtClean="0">
                <a:latin typeface="华文琥珀" pitchFamily="2" charset="-122"/>
                <a:ea typeface="华文琥珀" pitchFamily="2" charset="-122"/>
              </a:rPr>
              <a:t>我知道的，别人不知道的</a:t>
            </a:r>
            <a:endParaRPr lang="en-US" altLang="zh-CN" sz="4400" b="1" dirty="0" smtClean="0">
              <a:latin typeface="华文琥珀" pitchFamily="2" charset="-122"/>
              <a:ea typeface="华文琥珀" pitchFamily="2" charset="-122"/>
            </a:endParaRPr>
          </a:p>
        </p:txBody>
      </p:sp>
      <p:sp>
        <p:nvSpPr>
          <p:cNvPr id="57" name="矩形 56"/>
          <p:cNvSpPr/>
          <p:nvPr/>
        </p:nvSpPr>
        <p:spPr>
          <a:xfrm>
            <a:off x="13481263" y="2416759"/>
            <a:ext cx="2782843" cy="1235240"/>
          </a:xfrm>
          <a:prstGeom prst="rect">
            <a:avLst/>
          </a:prstGeom>
        </p:spPr>
        <p:txBody>
          <a:bodyPr wrap="square" lIns="126013" tIns="63007" rIns="126013" bIns="63007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4800" dirty="0" smtClean="0">
                <a:solidFill>
                  <a:srgbClr val="FF0000"/>
                </a:solidFill>
                <a:latin typeface="华文彩云" pitchFamily="2" charset="-122"/>
                <a:ea typeface="华文彩云" pitchFamily="2" charset="-122"/>
              </a:rPr>
              <a:t>盲目的我</a:t>
            </a:r>
            <a:endParaRPr lang="en-US" altLang="zh-CN" sz="4800" dirty="0">
              <a:solidFill>
                <a:srgbClr val="FF0000"/>
              </a:solidFill>
              <a:latin typeface="华文彩云" pitchFamily="2" charset="-122"/>
              <a:ea typeface="华文彩云" pitchFamily="2" charset="-122"/>
            </a:endParaRPr>
          </a:p>
        </p:txBody>
      </p:sp>
      <p:sp>
        <p:nvSpPr>
          <p:cNvPr id="58" name="矩形 57"/>
          <p:cNvSpPr/>
          <p:nvPr/>
        </p:nvSpPr>
        <p:spPr>
          <a:xfrm>
            <a:off x="756296" y="5385966"/>
            <a:ext cx="2782843" cy="1235240"/>
          </a:xfrm>
          <a:prstGeom prst="rect">
            <a:avLst/>
          </a:prstGeom>
        </p:spPr>
        <p:txBody>
          <a:bodyPr wrap="square" lIns="126013" tIns="63007" rIns="126013" bIns="63007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4800" dirty="0" smtClean="0">
                <a:solidFill>
                  <a:srgbClr val="FF0000"/>
                </a:solidFill>
                <a:latin typeface="华文彩云" pitchFamily="2" charset="-122"/>
                <a:ea typeface="华文彩云" pitchFamily="2" charset="-122"/>
              </a:rPr>
              <a:t>秘密的我</a:t>
            </a:r>
            <a:endParaRPr lang="en-US" altLang="zh-CN" sz="4800" dirty="0">
              <a:solidFill>
                <a:srgbClr val="FF0000"/>
              </a:solidFill>
              <a:latin typeface="华文彩云" pitchFamily="2" charset="-122"/>
              <a:ea typeface="华文彩云" pitchFamily="2" charset="-122"/>
            </a:endParaRPr>
          </a:p>
        </p:txBody>
      </p:sp>
      <p:sp>
        <p:nvSpPr>
          <p:cNvPr id="59" name="矩形 58"/>
          <p:cNvSpPr/>
          <p:nvPr/>
        </p:nvSpPr>
        <p:spPr>
          <a:xfrm>
            <a:off x="13429704" y="5746006"/>
            <a:ext cx="2782843" cy="1235240"/>
          </a:xfrm>
          <a:prstGeom prst="rect">
            <a:avLst/>
          </a:prstGeom>
        </p:spPr>
        <p:txBody>
          <a:bodyPr wrap="square" lIns="126013" tIns="63007" rIns="126013" bIns="63007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4800" dirty="0" smtClean="0">
                <a:solidFill>
                  <a:srgbClr val="FF0000"/>
                </a:solidFill>
                <a:latin typeface="华文彩云" pitchFamily="2" charset="-122"/>
                <a:ea typeface="华文彩云" pitchFamily="2" charset="-122"/>
              </a:rPr>
              <a:t>潜能的我</a:t>
            </a:r>
            <a:endParaRPr lang="en-US" altLang="zh-CN" sz="4800" dirty="0">
              <a:solidFill>
                <a:srgbClr val="FF0000"/>
              </a:solidFill>
              <a:latin typeface="华文彩云" pitchFamily="2" charset="-122"/>
              <a:ea typeface="华文彩云" pitchFamily="2" charset="-122"/>
            </a:endParaRPr>
          </a:p>
        </p:txBody>
      </p:sp>
      <p:sp>
        <p:nvSpPr>
          <p:cNvPr id="39" name="流程图: 可选过程 38"/>
          <p:cNvSpPr/>
          <p:nvPr/>
        </p:nvSpPr>
        <p:spPr bwMode="auto">
          <a:xfrm rot="21289727">
            <a:off x="3759830" y="1056234"/>
            <a:ext cx="4721285" cy="2947265"/>
          </a:xfrm>
          <a:prstGeom prst="flowChartAlternateProcess">
            <a:avLst/>
          </a:prstGeom>
          <a:solidFill>
            <a:srgbClr val="00B0F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5001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3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charset="-122"/>
            </a:endParaRPr>
          </a:p>
        </p:txBody>
      </p:sp>
      <p:grpSp>
        <p:nvGrpSpPr>
          <p:cNvPr id="4" name="组合 13"/>
          <p:cNvGrpSpPr/>
          <p:nvPr/>
        </p:nvGrpSpPr>
        <p:grpSpPr>
          <a:xfrm rot="610562">
            <a:off x="6762709" y="3611690"/>
            <a:ext cx="901342" cy="888331"/>
            <a:chOff x="10646778" y="4753862"/>
            <a:chExt cx="751521" cy="737702"/>
          </a:xfrm>
        </p:grpSpPr>
        <p:sp>
          <p:nvSpPr>
            <p:cNvPr id="15" name="五角星 2"/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chemeClr val="bg1"/>
            </a:solidFill>
            <a:ln w="15875">
              <a:noFill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7" name="组合 15"/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17" name="五角星 2"/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FF8FA7"/>
              </a:solidFill>
              <a:ln w="28575">
                <a:solidFill>
                  <a:schemeClr val="bg1"/>
                </a:solidFill>
              </a:ln>
              <a:effectLst>
                <a:innerShdw blurRad="292100">
                  <a:srgbClr val="FF5B76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" name="五角星 2"/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" name="五角星 2"/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42" name="文本框 41"/>
          <p:cNvSpPr txBox="1"/>
          <p:nvPr/>
        </p:nvSpPr>
        <p:spPr>
          <a:xfrm rot="21220241">
            <a:off x="4427229" y="1766276"/>
            <a:ext cx="3651007" cy="1481461"/>
          </a:xfrm>
          <a:prstGeom prst="rect">
            <a:avLst/>
          </a:prstGeom>
          <a:solidFill>
            <a:srgbClr val="FFEB71"/>
          </a:solidFill>
        </p:spPr>
        <p:txBody>
          <a:bodyPr wrap="square" lIns="126013" tIns="63007" rIns="126013" bIns="63007" rtlCol="0">
            <a:spAutoFit/>
          </a:bodyPr>
          <a:lstStyle/>
          <a:p>
            <a:r>
              <a:rPr lang="zh-CN" altLang="en-US" sz="4400" b="1" dirty="0" smtClean="0">
                <a:latin typeface="华文琥珀" pitchFamily="2" charset="-122"/>
                <a:ea typeface="华文琥珀" pitchFamily="2" charset="-122"/>
              </a:rPr>
              <a:t>我知道的，别人也知道的</a:t>
            </a:r>
            <a:endParaRPr lang="en-US" altLang="zh-CN" sz="4400" b="1" dirty="0" smtClean="0">
              <a:latin typeface="华文琥珀" pitchFamily="2" charset="-122"/>
              <a:ea typeface="华文琥珀" pitchFamily="2" charset="-122"/>
            </a:endParaRPr>
          </a:p>
        </p:txBody>
      </p:sp>
      <p:sp>
        <p:nvSpPr>
          <p:cNvPr id="40" name="剪去单角的矩形 39"/>
          <p:cNvSpPr/>
          <p:nvPr/>
        </p:nvSpPr>
        <p:spPr bwMode="auto">
          <a:xfrm>
            <a:off x="8893200" y="4953918"/>
            <a:ext cx="4464496" cy="2808312"/>
          </a:xfrm>
          <a:prstGeom prst="snip1Rect">
            <a:avLst/>
          </a:prstGeom>
          <a:solidFill>
            <a:srgbClr val="92D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5001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3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charset="-122"/>
            </a:endParaRPr>
          </a:p>
        </p:txBody>
      </p:sp>
      <p:sp>
        <p:nvSpPr>
          <p:cNvPr id="56" name="文本框 41"/>
          <p:cNvSpPr txBox="1"/>
          <p:nvPr/>
        </p:nvSpPr>
        <p:spPr>
          <a:xfrm>
            <a:off x="8965208" y="5632697"/>
            <a:ext cx="4176464" cy="1481461"/>
          </a:xfrm>
          <a:prstGeom prst="rect">
            <a:avLst/>
          </a:prstGeom>
          <a:solidFill>
            <a:srgbClr val="FFEB71"/>
          </a:solidFill>
        </p:spPr>
        <p:txBody>
          <a:bodyPr wrap="square" lIns="126013" tIns="63007" rIns="126013" bIns="63007" rtlCol="0">
            <a:spAutoFit/>
          </a:bodyPr>
          <a:lstStyle/>
          <a:p>
            <a:r>
              <a:rPr lang="zh-CN" altLang="en-US" sz="4400" b="1" dirty="0" smtClean="0">
                <a:latin typeface="华文琥珀" pitchFamily="2" charset="-122"/>
                <a:ea typeface="华文琥珀" pitchFamily="2" charset="-122"/>
              </a:rPr>
              <a:t>我不知道的，别人也不知道的</a:t>
            </a:r>
            <a:endParaRPr lang="en-US" altLang="zh-CN" sz="4400" b="1" dirty="0" smtClean="0">
              <a:latin typeface="华文琥珀" pitchFamily="2" charset="-122"/>
              <a:ea typeface="华文琥珀" pitchFamily="2" charset="-122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7453040" y="3513758"/>
            <a:ext cx="2232248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1500" dirty="0" smtClean="0">
                <a:solidFill>
                  <a:srgbClr val="FF0000"/>
                </a:solidFill>
                <a:latin typeface="华文琥珀" pitchFamily="2" charset="-122"/>
                <a:ea typeface="华文琥珀" pitchFamily="2" charset="-122"/>
              </a:rPr>
              <a:t>我？</a:t>
            </a:r>
            <a:endParaRPr lang="zh-CN" altLang="en-US" sz="11500" dirty="0">
              <a:solidFill>
                <a:srgbClr val="FF0000"/>
              </a:solidFill>
              <a:latin typeface="华文琥珀" pitchFamily="2" charset="-122"/>
              <a:ea typeface="华文琥珀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556220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 advTm="0">
        <p14:prism dir="u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1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43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44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4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4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50" grpId="0" animBg="1"/>
      <p:bldP spid="52" grpId="0" animBg="1"/>
      <p:bldP spid="57" grpId="0"/>
      <p:bldP spid="58" grpId="0"/>
      <p:bldP spid="59" grpId="0"/>
      <p:bldP spid="42" grpId="0" animBg="1"/>
      <p:bldP spid="56" grpId="0" animBg="1"/>
      <p:bldP spid="6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矩形 104"/>
          <p:cNvSpPr/>
          <p:nvPr/>
        </p:nvSpPr>
        <p:spPr>
          <a:xfrm>
            <a:off x="1" y="5169942"/>
            <a:ext cx="16778287" cy="4276253"/>
          </a:xfrm>
          <a:prstGeom prst="rect">
            <a:avLst/>
          </a:prstGeom>
          <a:pattFill prst="pct5">
            <a:fgClr>
              <a:schemeClr val="bg2">
                <a:lumMod val="75000"/>
              </a:schemeClr>
            </a:fgClr>
            <a:bgClr>
              <a:schemeClr val="bg1"/>
            </a:bgClr>
          </a:patt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6013" tIns="63007" rIns="126013" bIns="63007"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0" y="0"/>
            <a:ext cx="16778288" cy="5199537"/>
          </a:xfrm>
          <a:prstGeom prst="rect">
            <a:avLst/>
          </a:prstGeom>
          <a:solidFill>
            <a:srgbClr val="19B4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6013" tIns="63007" rIns="126013" bIns="63007" rtlCol="0" anchor="ctr"/>
          <a:lstStyle/>
          <a:p>
            <a:pPr algn="ctr"/>
            <a:endParaRPr lang="zh-CN" altLang="en-US"/>
          </a:p>
        </p:txBody>
      </p:sp>
      <p:grpSp>
        <p:nvGrpSpPr>
          <p:cNvPr id="2" name="组合 26"/>
          <p:cNvGrpSpPr/>
          <p:nvPr/>
        </p:nvGrpSpPr>
        <p:grpSpPr>
          <a:xfrm>
            <a:off x="2984599" y="1069065"/>
            <a:ext cx="12141540" cy="3369169"/>
            <a:chOff x="2168769" y="773724"/>
            <a:chExt cx="8822691" cy="2438400"/>
          </a:xfrm>
        </p:grpSpPr>
        <p:sp>
          <p:nvSpPr>
            <p:cNvPr id="10" name="矩形 9"/>
            <p:cNvSpPr/>
            <p:nvPr/>
          </p:nvSpPr>
          <p:spPr>
            <a:xfrm>
              <a:off x="2168769" y="773724"/>
              <a:ext cx="8822691" cy="2438400"/>
            </a:xfrm>
            <a:prstGeom prst="rect">
              <a:avLst/>
            </a:prstGeom>
            <a:solidFill>
              <a:schemeClr val="bg1">
                <a:alpha val="35000"/>
              </a:schemeClr>
            </a:solidFill>
            <a:ln w="12700">
              <a:solidFill>
                <a:srgbClr val="91F0FD"/>
              </a:solidFill>
            </a:ln>
            <a:effectLst>
              <a:outerShdw blurRad="165100" dist="635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矩形 31"/>
            <p:cNvSpPr/>
            <p:nvPr/>
          </p:nvSpPr>
          <p:spPr>
            <a:xfrm>
              <a:off x="2311228" y="949569"/>
              <a:ext cx="8539555" cy="2140761"/>
            </a:xfrm>
            <a:prstGeom prst="rect">
              <a:avLst/>
            </a:prstGeom>
            <a:solidFill>
              <a:schemeClr val="bg1">
                <a:alpha val="30000"/>
              </a:schemeClr>
            </a:solidFill>
            <a:ln>
              <a:solidFill>
                <a:srgbClr val="91F0FD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" name="文本框 10"/>
          <p:cNvSpPr txBox="1"/>
          <p:nvPr/>
        </p:nvSpPr>
        <p:spPr>
          <a:xfrm>
            <a:off x="4210794" y="1281510"/>
            <a:ext cx="9873288" cy="1277175"/>
          </a:xfrm>
          <a:prstGeom prst="rect">
            <a:avLst/>
          </a:prstGeom>
          <a:noFill/>
        </p:spPr>
        <p:txBody>
          <a:bodyPr wrap="square" lIns="126013" tIns="63007" rIns="126013" bIns="63007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4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1. </a:t>
            </a:r>
            <a:r>
              <a:rPr lang="zh-CN" altLang="en-US" sz="4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螳螂为何丧失自己的生命？</a:t>
            </a:r>
            <a:endParaRPr lang="zh-CN" altLang="en-US" sz="4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5" name="组合 63"/>
          <p:cNvGrpSpPr/>
          <p:nvPr/>
        </p:nvGrpSpPr>
        <p:grpSpPr>
          <a:xfrm>
            <a:off x="14005777" y="2332828"/>
            <a:ext cx="1580001" cy="2048515"/>
            <a:chOff x="0" y="0"/>
            <a:chExt cx="3604899" cy="4899660"/>
          </a:xfrm>
        </p:grpSpPr>
        <p:grpSp>
          <p:nvGrpSpPr>
            <p:cNvPr id="6" name="组合 64"/>
            <p:cNvGrpSpPr/>
            <p:nvPr/>
          </p:nvGrpSpPr>
          <p:grpSpPr>
            <a:xfrm>
              <a:off x="0" y="0"/>
              <a:ext cx="1007745" cy="4896486"/>
              <a:chOff x="0" y="0"/>
              <a:chExt cx="1008112" cy="4752528"/>
            </a:xfrm>
          </p:grpSpPr>
          <p:sp>
            <p:nvSpPr>
              <p:cNvPr id="82" name="矩形 81"/>
              <p:cNvSpPr/>
              <p:nvPr/>
            </p:nvSpPr>
            <p:spPr>
              <a:xfrm>
                <a:off x="0" y="1008113"/>
                <a:ext cx="407741" cy="3312368"/>
              </a:xfrm>
              <a:prstGeom prst="rect">
                <a:avLst/>
              </a:prstGeom>
              <a:solidFill>
                <a:srgbClr val="EF859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83" name="矩形 82"/>
              <p:cNvSpPr/>
              <p:nvPr/>
            </p:nvSpPr>
            <p:spPr>
              <a:xfrm>
                <a:off x="322827" y="1008114"/>
                <a:ext cx="647571" cy="3312368"/>
              </a:xfrm>
              <a:prstGeom prst="rect">
                <a:avLst/>
              </a:prstGeom>
              <a:solidFill>
                <a:srgbClr val="EB678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84" name="矩形 83"/>
              <p:cNvSpPr/>
              <p:nvPr/>
            </p:nvSpPr>
            <p:spPr>
              <a:xfrm>
                <a:off x="720081" y="1008112"/>
                <a:ext cx="288031" cy="3312369"/>
              </a:xfrm>
              <a:prstGeom prst="rect">
                <a:avLst/>
              </a:prstGeom>
              <a:solidFill>
                <a:srgbClr val="E74B7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85" name="梯形 84"/>
              <p:cNvSpPr/>
              <p:nvPr/>
            </p:nvSpPr>
            <p:spPr>
              <a:xfrm>
                <a:off x="0" y="432048"/>
                <a:ext cx="1008112" cy="576064"/>
              </a:xfrm>
              <a:prstGeom prst="trapezoid">
                <a:avLst>
                  <a:gd name="adj" fmla="val 50196"/>
                </a:avLst>
              </a:prstGeom>
              <a:solidFill>
                <a:srgbClr val="FBC1C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86" name="等腰三角形 85"/>
              <p:cNvSpPr/>
              <p:nvPr/>
            </p:nvSpPr>
            <p:spPr>
              <a:xfrm>
                <a:off x="288032" y="0"/>
                <a:ext cx="432048" cy="432048"/>
              </a:xfrm>
              <a:prstGeom prst="triangl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87" name="矩形 86"/>
              <p:cNvSpPr/>
              <p:nvPr/>
            </p:nvSpPr>
            <p:spPr>
              <a:xfrm>
                <a:off x="0" y="4320480"/>
                <a:ext cx="1008112" cy="216024"/>
              </a:xfrm>
              <a:prstGeom prst="rect">
                <a:avLst/>
              </a:prstGeom>
              <a:solidFill>
                <a:srgbClr val="FBC1C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88" name="同侧圆角矩形 87"/>
              <p:cNvSpPr/>
              <p:nvPr/>
            </p:nvSpPr>
            <p:spPr>
              <a:xfrm flipV="1">
                <a:off x="0" y="4536504"/>
                <a:ext cx="1008112" cy="216024"/>
              </a:xfrm>
              <a:prstGeom prst="round2Same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7" name="组合 65"/>
            <p:cNvGrpSpPr/>
            <p:nvPr/>
          </p:nvGrpSpPr>
          <p:grpSpPr>
            <a:xfrm>
              <a:off x="1162050" y="1371600"/>
              <a:ext cx="1007745" cy="3528060"/>
              <a:chOff x="1152128" y="1368152"/>
              <a:chExt cx="1008112" cy="4752528"/>
            </a:xfrm>
          </p:grpSpPr>
          <p:sp>
            <p:nvSpPr>
              <p:cNvPr id="75" name="矩形 74"/>
              <p:cNvSpPr/>
              <p:nvPr/>
            </p:nvSpPr>
            <p:spPr>
              <a:xfrm>
                <a:off x="1152128" y="2376264"/>
                <a:ext cx="288032" cy="3312368"/>
              </a:xfrm>
              <a:prstGeom prst="rect">
                <a:avLst/>
              </a:prstGeom>
              <a:solidFill>
                <a:srgbClr val="EEAB4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76" name="矩形 75"/>
              <p:cNvSpPr/>
              <p:nvPr/>
            </p:nvSpPr>
            <p:spPr>
              <a:xfrm>
                <a:off x="1359767" y="2376265"/>
                <a:ext cx="512440" cy="3312369"/>
              </a:xfrm>
              <a:prstGeom prst="rect">
                <a:avLst/>
              </a:prstGeom>
              <a:solidFill>
                <a:srgbClr val="F0B76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77" name="矩形 76"/>
              <p:cNvSpPr/>
              <p:nvPr/>
            </p:nvSpPr>
            <p:spPr>
              <a:xfrm>
                <a:off x="1872208" y="2376264"/>
                <a:ext cx="288032" cy="3312368"/>
              </a:xfrm>
              <a:prstGeom prst="rect">
                <a:avLst/>
              </a:prstGeom>
              <a:solidFill>
                <a:srgbClr val="F4CA8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78" name="梯形 77"/>
              <p:cNvSpPr/>
              <p:nvPr/>
            </p:nvSpPr>
            <p:spPr>
              <a:xfrm>
                <a:off x="1152128" y="1800200"/>
                <a:ext cx="1008112" cy="576064"/>
              </a:xfrm>
              <a:prstGeom prst="trapezoid">
                <a:avLst>
                  <a:gd name="adj" fmla="val 70558"/>
                </a:avLst>
              </a:prstGeom>
              <a:solidFill>
                <a:srgbClr val="F8DC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79" name="等腰三角形 78"/>
              <p:cNvSpPr/>
              <p:nvPr/>
            </p:nvSpPr>
            <p:spPr>
              <a:xfrm>
                <a:off x="1440160" y="1368152"/>
                <a:ext cx="432048" cy="432048"/>
              </a:xfrm>
              <a:prstGeom prst="triangl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80" name="矩形 79"/>
              <p:cNvSpPr/>
              <p:nvPr/>
            </p:nvSpPr>
            <p:spPr>
              <a:xfrm>
                <a:off x="1152128" y="5688632"/>
                <a:ext cx="1008112" cy="216024"/>
              </a:xfrm>
              <a:prstGeom prst="rect">
                <a:avLst/>
              </a:prstGeom>
              <a:solidFill>
                <a:srgbClr val="F8DC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81" name="同侧圆角矩形 80"/>
              <p:cNvSpPr/>
              <p:nvPr/>
            </p:nvSpPr>
            <p:spPr>
              <a:xfrm flipV="1">
                <a:off x="1152128" y="5904656"/>
                <a:ext cx="1008112" cy="216024"/>
              </a:xfrm>
              <a:prstGeom prst="round2Same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8" name="组合 66"/>
            <p:cNvGrpSpPr/>
            <p:nvPr/>
          </p:nvGrpSpPr>
          <p:grpSpPr>
            <a:xfrm>
              <a:off x="2381253" y="152400"/>
              <a:ext cx="1223646" cy="4738370"/>
              <a:chOff x="2376264" y="157967"/>
              <a:chExt cx="1008112" cy="4964224"/>
            </a:xfrm>
          </p:grpSpPr>
          <p:sp>
            <p:nvSpPr>
              <p:cNvPr id="68" name="矩形 67"/>
              <p:cNvSpPr/>
              <p:nvPr/>
            </p:nvSpPr>
            <p:spPr>
              <a:xfrm>
                <a:off x="2376264" y="1377775"/>
                <a:ext cx="288032" cy="3312368"/>
              </a:xfrm>
              <a:prstGeom prst="rect">
                <a:avLst/>
              </a:prstGeom>
              <a:solidFill>
                <a:srgbClr val="2DBDD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69" name="矩形 68"/>
              <p:cNvSpPr/>
              <p:nvPr/>
            </p:nvSpPr>
            <p:spPr>
              <a:xfrm>
                <a:off x="2664293" y="1377774"/>
                <a:ext cx="533596" cy="3312368"/>
              </a:xfrm>
              <a:prstGeom prst="rect">
                <a:avLst/>
              </a:prstGeom>
              <a:solidFill>
                <a:srgbClr val="58CBE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70" name="矩形 69"/>
              <p:cNvSpPr/>
              <p:nvPr/>
            </p:nvSpPr>
            <p:spPr>
              <a:xfrm>
                <a:off x="3096344" y="1377775"/>
                <a:ext cx="288032" cy="3312368"/>
              </a:xfrm>
              <a:prstGeom prst="rect">
                <a:avLst/>
              </a:prstGeom>
              <a:solidFill>
                <a:srgbClr val="8DD8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71" name="梯形 70"/>
              <p:cNvSpPr/>
              <p:nvPr/>
            </p:nvSpPr>
            <p:spPr>
              <a:xfrm>
                <a:off x="2376264" y="671411"/>
                <a:ext cx="1008112" cy="706364"/>
              </a:xfrm>
              <a:prstGeom prst="trapezoid">
                <a:avLst>
                  <a:gd name="adj" fmla="val 48043"/>
                </a:avLst>
              </a:prstGeom>
              <a:solidFill>
                <a:srgbClr val="BDE8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72" name="等腰三角形 71"/>
              <p:cNvSpPr/>
              <p:nvPr/>
            </p:nvSpPr>
            <p:spPr>
              <a:xfrm>
                <a:off x="2636910" y="157967"/>
                <a:ext cx="474406" cy="528838"/>
              </a:xfrm>
              <a:prstGeom prst="triangle">
                <a:avLst/>
              </a:prstGeom>
              <a:solidFill>
                <a:schemeClr val="bg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73" name="矩形 72"/>
              <p:cNvSpPr/>
              <p:nvPr/>
            </p:nvSpPr>
            <p:spPr>
              <a:xfrm>
                <a:off x="2376264" y="4690143"/>
                <a:ext cx="1008112" cy="216024"/>
              </a:xfrm>
              <a:prstGeom prst="rect">
                <a:avLst/>
              </a:prstGeom>
              <a:solidFill>
                <a:srgbClr val="BDE8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74" name="同侧圆角矩形 73"/>
              <p:cNvSpPr/>
              <p:nvPr/>
            </p:nvSpPr>
            <p:spPr>
              <a:xfrm flipV="1">
                <a:off x="2376264" y="4906167"/>
                <a:ext cx="1008112" cy="216024"/>
              </a:xfrm>
              <a:prstGeom prst="round2Same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</p:grpSp>
      </p:grpSp>
      <p:grpSp>
        <p:nvGrpSpPr>
          <p:cNvPr id="9" name="组合 88"/>
          <p:cNvGrpSpPr/>
          <p:nvPr/>
        </p:nvGrpSpPr>
        <p:grpSpPr>
          <a:xfrm flipH="1">
            <a:off x="13181531" y="3749526"/>
            <a:ext cx="3069488" cy="1932925"/>
            <a:chOff x="594424" y="1153191"/>
            <a:chExt cx="2605976" cy="1634460"/>
          </a:xfrm>
        </p:grpSpPr>
        <p:sp>
          <p:nvSpPr>
            <p:cNvPr id="90" name="任意多边形 89"/>
            <p:cNvSpPr/>
            <p:nvPr/>
          </p:nvSpPr>
          <p:spPr>
            <a:xfrm>
              <a:off x="616196" y="1175175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>
              <a:outerShdw blurRad="152400" dist="889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1" name="任意多边形 90"/>
            <p:cNvSpPr/>
            <p:nvPr/>
          </p:nvSpPr>
          <p:spPr>
            <a:xfrm>
              <a:off x="594424" y="1153191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71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3" name="组合 18"/>
          <p:cNvGrpSpPr/>
          <p:nvPr/>
        </p:nvGrpSpPr>
        <p:grpSpPr>
          <a:xfrm rot="479674">
            <a:off x="837183" y="878360"/>
            <a:ext cx="2725876" cy="3424646"/>
            <a:chOff x="1052997" y="336493"/>
            <a:chExt cx="2149719" cy="2689962"/>
          </a:xfrm>
        </p:grpSpPr>
        <p:sp>
          <p:nvSpPr>
            <p:cNvPr id="29" name="矩形 12"/>
            <p:cNvSpPr/>
            <p:nvPr/>
          </p:nvSpPr>
          <p:spPr>
            <a:xfrm rot="15418983">
              <a:off x="782876" y="606614"/>
              <a:ext cx="2689962" cy="2149719"/>
            </a:xfrm>
            <a:custGeom>
              <a:avLst/>
              <a:gdLst/>
              <a:ahLst/>
              <a:cxnLst/>
              <a:rect l="l" t="t" r="r" b="b"/>
              <a:pathLst>
                <a:path w="3032197" h="2376264">
                  <a:moveTo>
                    <a:pt x="0" y="2376264"/>
                  </a:moveTo>
                  <a:lnTo>
                    <a:pt x="0" y="2267741"/>
                  </a:lnTo>
                  <a:cubicBezTo>
                    <a:pt x="43258" y="2254676"/>
                    <a:pt x="74123" y="2214228"/>
                    <a:pt x="74123" y="2166571"/>
                  </a:cubicBezTo>
                  <a:cubicBezTo>
                    <a:pt x="74123" y="2118914"/>
                    <a:pt x="43258" y="2078465"/>
                    <a:pt x="0" y="2065401"/>
                  </a:cubicBezTo>
                  <a:lnTo>
                    <a:pt x="0" y="1943705"/>
                  </a:lnTo>
                  <a:cubicBezTo>
                    <a:pt x="43258" y="1930640"/>
                    <a:pt x="74123" y="1890192"/>
                    <a:pt x="74123" y="1842535"/>
                  </a:cubicBezTo>
                  <a:cubicBezTo>
                    <a:pt x="74123" y="1794878"/>
                    <a:pt x="43258" y="1754429"/>
                    <a:pt x="0" y="1741365"/>
                  </a:cubicBezTo>
                  <a:lnTo>
                    <a:pt x="0" y="1619669"/>
                  </a:lnTo>
                  <a:cubicBezTo>
                    <a:pt x="43258" y="1606604"/>
                    <a:pt x="74123" y="1566156"/>
                    <a:pt x="74123" y="1518499"/>
                  </a:cubicBezTo>
                  <a:cubicBezTo>
                    <a:pt x="74123" y="1470842"/>
                    <a:pt x="43258" y="1430393"/>
                    <a:pt x="0" y="1417329"/>
                  </a:cubicBezTo>
                  <a:lnTo>
                    <a:pt x="0" y="1295633"/>
                  </a:lnTo>
                  <a:cubicBezTo>
                    <a:pt x="43258" y="1282568"/>
                    <a:pt x="74123" y="1242120"/>
                    <a:pt x="74123" y="1194463"/>
                  </a:cubicBezTo>
                  <a:cubicBezTo>
                    <a:pt x="74123" y="1146806"/>
                    <a:pt x="43258" y="1106357"/>
                    <a:pt x="0" y="1093293"/>
                  </a:cubicBezTo>
                  <a:lnTo>
                    <a:pt x="0" y="971597"/>
                  </a:lnTo>
                  <a:cubicBezTo>
                    <a:pt x="43258" y="958532"/>
                    <a:pt x="74123" y="918084"/>
                    <a:pt x="74123" y="870427"/>
                  </a:cubicBezTo>
                  <a:cubicBezTo>
                    <a:pt x="74123" y="822770"/>
                    <a:pt x="43258" y="782321"/>
                    <a:pt x="0" y="769257"/>
                  </a:cubicBezTo>
                  <a:lnTo>
                    <a:pt x="0" y="647561"/>
                  </a:lnTo>
                  <a:cubicBezTo>
                    <a:pt x="43258" y="634496"/>
                    <a:pt x="74123" y="594048"/>
                    <a:pt x="74123" y="546391"/>
                  </a:cubicBezTo>
                  <a:cubicBezTo>
                    <a:pt x="74123" y="498734"/>
                    <a:pt x="43258" y="458285"/>
                    <a:pt x="0" y="445221"/>
                  </a:cubicBezTo>
                  <a:lnTo>
                    <a:pt x="0" y="323525"/>
                  </a:lnTo>
                  <a:cubicBezTo>
                    <a:pt x="43258" y="310460"/>
                    <a:pt x="74123" y="270012"/>
                    <a:pt x="74123" y="222355"/>
                  </a:cubicBezTo>
                  <a:cubicBezTo>
                    <a:pt x="74123" y="174698"/>
                    <a:pt x="43258" y="134249"/>
                    <a:pt x="0" y="121185"/>
                  </a:cubicBezTo>
                  <a:lnTo>
                    <a:pt x="0" y="0"/>
                  </a:lnTo>
                  <a:lnTo>
                    <a:pt x="110721" y="0"/>
                  </a:lnTo>
                  <a:cubicBezTo>
                    <a:pt x="125014" y="41643"/>
                    <a:pt x="164707" y="71128"/>
                    <a:pt x="211287" y="71128"/>
                  </a:cubicBezTo>
                  <a:cubicBezTo>
                    <a:pt x="257866" y="71128"/>
                    <a:pt x="297559" y="41643"/>
                    <a:pt x="311852" y="0"/>
                  </a:cubicBezTo>
                  <a:lnTo>
                    <a:pt x="434757" y="0"/>
                  </a:lnTo>
                  <a:cubicBezTo>
                    <a:pt x="449050" y="41643"/>
                    <a:pt x="488743" y="71128"/>
                    <a:pt x="535323" y="71128"/>
                  </a:cubicBezTo>
                  <a:cubicBezTo>
                    <a:pt x="581902" y="71128"/>
                    <a:pt x="621595" y="41643"/>
                    <a:pt x="635888" y="0"/>
                  </a:cubicBezTo>
                  <a:lnTo>
                    <a:pt x="758793" y="0"/>
                  </a:lnTo>
                  <a:cubicBezTo>
                    <a:pt x="773086" y="41643"/>
                    <a:pt x="812779" y="71128"/>
                    <a:pt x="859359" y="71128"/>
                  </a:cubicBezTo>
                  <a:cubicBezTo>
                    <a:pt x="860005" y="71128"/>
                    <a:pt x="860649" y="71122"/>
                    <a:pt x="861286" y="70739"/>
                  </a:cubicBezTo>
                  <a:lnTo>
                    <a:pt x="863213" y="71128"/>
                  </a:lnTo>
                  <a:cubicBezTo>
                    <a:pt x="909792" y="71128"/>
                    <a:pt x="949485" y="41643"/>
                    <a:pt x="963778" y="0"/>
                  </a:cubicBezTo>
                  <a:lnTo>
                    <a:pt x="1082829" y="0"/>
                  </a:lnTo>
                  <a:cubicBezTo>
                    <a:pt x="1097122" y="41643"/>
                    <a:pt x="1136815" y="71128"/>
                    <a:pt x="1183395" y="71128"/>
                  </a:cubicBezTo>
                  <a:cubicBezTo>
                    <a:pt x="1184041" y="71128"/>
                    <a:pt x="1184685" y="71122"/>
                    <a:pt x="1185322" y="70739"/>
                  </a:cubicBezTo>
                  <a:lnTo>
                    <a:pt x="1187249" y="71128"/>
                  </a:lnTo>
                  <a:cubicBezTo>
                    <a:pt x="1233828" y="71128"/>
                    <a:pt x="1273521" y="41643"/>
                    <a:pt x="1287814" y="0"/>
                  </a:cubicBezTo>
                  <a:lnTo>
                    <a:pt x="1406865" y="0"/>
                  </a:lnTo>
                  <a:cubicBezTo>
                    <a:pt x="1421158" y="41643"/>
                    <a:pt x="1460851" y="71128"/>
                    <a:pt x="1507431" y="71128"/>
                  </a:cubicBezTo>
                  <a:cubicBezTo>
                    <a:pt x="1508077" y="71128"/>
                    <a:pt x="1508721" y="71122"/>
                    <a:pt x="1509358" y="70739"/>
                  </a:cubicBezTo>
                  <a:lnTo>
                    <a:pt x="1511285" y="71128"/>
                  </a:lnTo>
                  <a:cubicBezTo>
                    <a:pt x="1557864" y="71128"/>
                    <a:pt x="1597557" y="41643"/>
                    <a:pt x="1611850" y="0"/>
                  </a:cubicBezTo>
                  <a:lnTo>
                    <a:pt x="1730901" y="0"/>
                  </a:lnTo>
                  <a:cubicBezTo>
                    <a:pt x="1745194" y="41643"/>
                    <a:pt x="1784887" y="71128"/>
                    <a:pt x="1831467" y="71128"/>
                  </a:cubicBezTo>
                  <a:cubicBezTo>
                    <a:pt x="1832113" y="71128"/>
                    <a:pt x="1832757" y="71122"/>
                    <a:pt x="1833394" y="70739"/>
                  </a:cubicBezTo>
                  <a:lnTo>
                    <a:pt x="1835321" y="71128"/>
                  </a:lnTo>
                  <a:cubicBezTo>
                    <a:pt x="1881900" y="71128"/>
                    <a:pt x="1921593" y="41643"/>
                    <a:pt x="1935886" y="0"/>
                  </a:cubicBezTo>
                  <a:lnTo>
                    <a:pt x="2054937" y="0"/>
                  </a:lnTo>
                  <a:cubicBezTo>
                    <a:pt x="2069230" y="41643"/>
                    <a:pt x="2108923" y="71128"/>
                    <a:pt x="2155503" y="71128"/>
                  </a:cubicBezTo>
                  <a:cubicBezTo>
                    <a:pt x="2156149" y="71128"/>
                    <a:pt x="2156793" y="71122"/>
                    <a:pt x="2157430" y="70739"/>
                  </a:cubicBezTo>
                  <a:lnTo>
                    <a:pt x="2159357" y="71128"/>
                  </a:lnTo>
                  <a:cubicBezTo>
                    <a:pt x="2205936" y="71128"/>
                    <a:pt x="2245629" y="41643"/>
                    <a:pt x="2259922" y="0"/>
                  </a:cubicBezTo>
                  <a:lnTo>
                    <a:pt x="2382827" y="0"/>
                  </a:lnTo>
                  <a:cubicBezTo>
                    <a:pt x="2397120" y="41643"/>
                    <a:pt x="2436813" y="71128"/>
                    <a:pt x="2483393" y="71128"/>
                  </a:cubicBezTo>
                  <a:cubicBezTo>
                    <a:pt x="2529972" y="71128"/>
                    <a:pt x="2569666" y="41643"/>
                    <a:pt x="2583958" y="0"/>
                  </a:cubicBezTo>
                  <a:lnTo>
                    <a:pt x="2706863" y="0"/>
                  </a:lnTo>
                  <a:cubicBezTo>
                    <a:pt x="2721156" y="41643"/>
                    <a:pt x="2760849" y="71128"/>
                    <a:pt x="2807429" y="71128"/>
                  </a:cubicBezTo>
                  <a:cubicBezTo>
                    <a:pt x="2854008" y="71128"/>
                    <a:pt x="2893702" y="41643"/>
                    <a:pt x="2907994" y="0"/>
                  </a:cubicBezTo>
                  <a:lnTo>
                    <a:pt x="3032197" y="0"/>
                  </a:lnTo>
                  <a:lnTo>
                    <a:pt x="3032197" y="116148"/>
                  </a:lnTo>
                  <a:cubicBezTo>
                    <a:pt x="2989025" y="127810"/>
                    <a:pt x="2957926" y="169121"/>
                    <a:pt x="2957926" y="218021"/>
                  </a:cubicBezTo>
                  <a:cubicBezTo>
                    <a:pt x="2957926" y="266921"/>
                    <a:pt x="2989025" y="308231"/>
                    <a:pt x="3032197" y="319894"/>
                  </a:cubicBezTo>
                  <a:lnTo>
                    <a:pt x="3032197" y="440184"/>
                  </a:lnTo>
                  <a:cubicBezTo>
                    <a:pt x="2989025" y="451846"/>
                    <a:pt x="2957926" y="493157"/>
                    <a:pt x="2957926" y="542057"/>
                  </a:cubicBezTo>
                  <a:cubicBezTo>
                    <a:pt x="2957926" y="590957"/>
                    <a:pt x="2989025" y="632267"/>
                    <a:pt x="3032197" y="643930"/>
                  </a:cubicBezTo>
                  <a:lnTo>
                    <a:pt x="3032197" y="764219"/>
                  </a:lnTo>
                  <a:cubicBezTo>
                    <a:pt x="2989025" y="775882"/>
                    <a:pt x="2957926" y="817193"/>
                    <a:pt x="2957926" y="866093"/>
                  </a:cubicBezTo>
                  <a:cubicBezTo>
                    <a:pt x="2957926" y="914993"/>
                    <a:pt x="2989025" y="956303"/>
                    <a:pt x="3032197" y="967966"/>
                  </a:cubicBezTo>
                  <a:lnTo>
                    <a:pt x="3032197" y="1088255"/>
                  </a:lnTo>
                  <a:cubicBezTo>
                    <a:pt x="2989025" y="1099918"/>
                    <a:pt x="2957926" y="1141229"/>
                    <a:pt x="2957926" y="1190129"/>
                  </a:cubicBezTo>
                  <a:cubicBezTo>
                    <a:pt x="2957926" y="1239029"/>
                    <a:pt x="2989025" y="1280339"/>
                    <a:pt x="3032197" y="1292002"/>
                  </a:cubicBezTo>
                  <a:lnTo>
                    <a:pt x="3032197" y="1412291"/>
                  </a:lnTo>
                  <a:cubicBezTo>
                    <a:pt x="2989025" y="1423954"/>
                    <a:pt x="2957926" y="1465265"/>
                    <a:pt x="2957926" y="1514165"/>
                  </a:cubicBezTo>
                  <a:cubicBezTo>
                    <a:pt x="2957926" y="1563065"/>
                    <a:pt x="2989025" y="1604375"/>
                    <a:pt x="3032197" y="1616038"/>
                  </a:cubicBezTo>
                  <a:lnTo>
                    <a:pt x="3032197" y="1736327"/>
                  </a:lnTo>
                  <a:cubicBezTo>
                    <a:pt x="2989025" y="1747990"/>
                    <a:pt x="2957926" y="1789301"/>
                    <a:pt x="2957926" y="1838201"/>
                  </a:cubicBezTo>
                  <a:cubicBezTo>
                    <a:pt x="2957926" y="1887101"/>
                    <a:pt x="2989025" y="1928411"/>
                    <a:pt x="3032197" y="1940074"/>
                  </a:cubicBezTo>
                  <a:lnTo>
                    <a:pt x="3032197" y="2060363"/>
                  </a:lnTo>
                  <a:cubicBezTo>
                    <a:pt x="2989025" y="2072026"/>
                    <a:pt x="2957926" y="2113337"/>
                    <a:pt x="2957926" y="2162237"/>
                  </a:cubicBezTo>
                  <a:cubicBezTo>
                    <a:pt x="2957926" y="2211137"/>
                    <a:pt x="2989025" y="2252447"/>
                    <a:pt x="3032197" y="2264110"/>
                  </a:cubicBezTo>
                  <a:lnTo>
                    <a:pt x="3032197" y="2376264"/>
                  </a:lnTo>
                  <a:lnTo>
                    <a:pt x="2912273" y="2376264"/>
                  </a:lnTo>
                  <a:cubicBezTo>
                    <a:pt x="2896407" y="2336757"/>
                    <a:pt x="2857688" y="2308988"/>
                    <a:pt x="2812485" y="2308988"/>
                  </a:cubicBezTo>
                  <a:cubicBezTo>
                    <a:pt x="2767281" y="2308988"/>
                    <a:pt x="2728563" y="2336757"/>
                    <a:pt x="2712697" y="2376264"/>
                  </a:cubicBezTo>
                  <a:lnTo>
                    <a:pt x="2588237" y="2376264"/>
                  </a:lnTo>
                  <a:cubicBezTo>
                    <a:pt x="2572371" y="2336757"/>
                    <a:pt x="2533652" y="2308988"/>
                    <a:pt x="2488449" y="2308988"/>
                  </a:cubicBezTo>
                  <a:cubicBezTo>
                    <a:pt x="2443245" y="2308988"/>
                    <a:pt x="2404527" y="2336757"/>
                    <a:pt x="2388661" y="2376264"/>
                  </a:cubicBezTo>
                  <a:lnTo>
                    <a:pt x="2264200" y="2376264"/>
                  </a:lnTo>
                  <a:cubicBezTo>
                    <a:pt x="2248335" y="2336757"/>
                    <a:pt x="2209616" y="2308988"/>
                    <a:pt x="2164413" y="2308988"/>
                  </a:cubicBezTo>
                  <a:cubicBezTo>
                    <a:pt x="2163767" y="2308988"/>
                    <a:pt x="2163122" y="2308993"/>
                    <a:pt x="2162486" y="2309377"/>
                  </a:cubicBezTo>
                  <a:lnTo>
                    <a:pt x="2160559" y="2308988"/>
                  </a:lnTo>
                  <a:cubicBezTo>
                    <a:pt x="2115355" y="2308988"/>
                    <a:pt x="2076637" y="2336757"/>
                    <a:pt x="2060771" y="2376264"/>
                  </a:cubicBezTo>
                  <a:lnTo>
                    <a:pt x="1940164" y="2376264"/>
                  </a:lnTo>
                  <a:cubicBezTo>
                    <a:pt x="1924299" y="2336757"/>
                    <a:pt x="1885580" y="2308988"/>
                    <a:pt x="1840377" y="2308988"/>
                  </a:cubicBezTo>
                  <a:cubicBezTo>
                    <a:pt x="1839731" y="2308988"/>
                    <a:pt x="1839087" y="2308993"/>
                    <a:pt x="1838450" y="2309377"/>
                  </a:cubicBezTo>
                  <a:lnTo>
                    <a:pt x="1836523" y="2308988"/>
                  </a:lnTo>
                  <a:cubicBezTo>
                    <a:pt x="1791319" y="2308988"/>
                    <a:pt x="1752601" y="2336757"/>
                    <a:pt x="1736735" y="2376264"/>
                  </a:cubicBezTo>
                  <a:lnTo>
                    <a:pt x="1616128" y="2376264"/>
                  </a:lnTo>
                  <a:cubicBezTo>
                    <a:pt x="1600263" y="2336757"/>
                    <a:pt x="1561544" y="2308988"/>
                    <a:pt x="1516341" y="2308988"/>
                  </a:cubicBezTo>
                  <a:cubicBezTo>
                    <a:pt x="1515695" y="2308988"/>
                    <a:pt x="1515050" y="2308993"/>
                    <a:pt x="1514414" y="2309377"/>
                  </a:cubicBezTo>
                  <a:lnTo>
                    <a:pt x="1512487" y="2308988"/>
                  </a:lnTo>
                  <a:cubicBezTo>
                    <a:pt x="1467283" y="2308988"/>
                    <a:pt x="1428565" y="2336757"/>
                    <a:pt x="1412699" y="2376264"/>
                  </a:cubicBezTo>
                  <a:lnTo>
                    <a:pt x="1292092" y="2376264"/>
                  </a:lnTo>
                  <a:cubicBezTo>
                    <a:pt x="1276227" y="2336757"/>
                    <a:pt x="1237508" y="2308988"/>
                    <a:pt x="1192305" y="2308988"/>
                  </a:cubicBezTo>
                  <a:cubicBezTo>
                    <a:pt x="1191659" y="2308988"/>
                    <a:pt x="1191014" y="2308993"/>
                    <a:pt x="1190378" y="2309377"/>
                  </a:cubicBezTo>
                  <a:lnTo>
                    <a:pt x="1188451" y="2308988"/>
                  </a:lnTo>
                  <a:cubicBezTo>
                    <a:pt x="1143247" y="2308988"/>
                    <a:pt x="1104529" y="2336757"/>
                    <a:pt x="1088663" y="2376264"/>
                  </a:cubicBezTo>
                  <a:lnTo>
                    <a:pt x="968056" y="2376264"/>
                  </a:lnTo>
                  <a:cubicBezTo>
                    <a:pt x="952191" y="2336757"/>
                    <a:pt x="913472" y="2308988"/>
                    <a:pt x="868269" y="2308988"/>
                  </a:cubicBezTo>
                  <a:cubicBezTo>
                    <a:pt x="867623" y="2308988"/>
                    <a:pt x="866979" y="2308993"/>
                    <a:pt x="866342" y="2309377"/>
                  </a:cubicBezTo>
                  <a:lnTo>
                    <a:pt x="864415" y="2308988"/>
                  </a:lnTo>
                  <a:cubicBezTo>
                    <a:pt x="819211" y="2308988"/>
                    <a:pt x="780493" y="2336757"/>
                    <a:pt x="764627" y="2376264"/>
                  </a:cubicBezTo>
                  <a:lnTo>
                    <a:pt x="640166" y="2376264"/>
                  </a:lnTo>
                  <a:cubicBezTo>
                    <a:pt x="624301" y="2336757"/>
                    <a:pt x="585582" y="2308988"/>
                    <a:pt x="540379" y="2308988"/>
                  </a:cubicBezTo>
                  <a:cubicBezTo>
                    <a:pt x="495175" y="2308988"/>
                    <a:pt x="456457" y="2336757"/>
                    <a:pt x="440591" y="2376264"/>
                  </a:cubicBezTo>
                  <a:lnTo>
                    <a:pt x="316130" y="2376264"/>
                  </a:lnTo>
                  <a:cubicBezTo>
                    <a:pt x="300265" y="2336757"/>
                    <a:pt x="261546" y="2308988"/>
                    <a:pt x="216343" y="2308988"/>
                  </a:cubicBezTo>
                  <a:cubicBezTo>
                    <a:pt x="171139" y="2308988"/>
                    <a:pt x="132420" y="2336757"/>
                    <a:pt x="116555" y="2376264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solidFill>
                <a:schemeClr val="bg1"/>
              </a:solidFill>
            </a:ln>
            <a:effectLst>
              <a:outerShdw blurRad="76200" dist="50800" dir="5400000" algn="t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矩形 29"/>
            <p:cNvSpPr/>
            <p:nvPr/>
          </p:nvSpPr>
          <p:spPr>
            <a:xfrm rot="20841458">
              <a:off x="1246810" y="531063"/>
              <a:ext cx="1791864" cy="2319108"/>
            </a:xfrm>
            <a:prstGeom prst="rect">
              <a:avLst/>
            </a:prstGeom>
            <a:solidFill>
              <a:srgbClr val="3FCD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4" name="组合 60"/>
          <p:cNvGrpSpPr/>
          <p:nvPr/>
        </p:nvGrpSpPr>
        <p:grpSpPr>
          <a:xfrm rot="1931385">
            <a:off x="15508892" y="3470100"/>
            <a:ext cx="1061871" cy="1089868"/>
            <a:chOff x="10646778" y="4753862"/>
            <a:chExt cx="751521" cy="737702"/>
          </a:xfrm>
        </p:grpSpPr>
        <p:sp>
          <p:nvSpPr>
            <p:cNvPr id="62" name="五角星 2"/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chemeClr val="bg1"/>
            </a:solidFill>
            <a:ln w="15875">
              <a:noFill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5" name="组合 62"/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101" name="五角星 2"/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FFFF00"/>
              </a:solidFill>
              <a:ln w="15875">
                <a:solidFill>
                  <a:srgbClr val="FFFF00"/>
                </a:solidFill>
              </a:ln>
              <a:effectLst>
                <a:innerShdw blurRad="292100">
                  <a:srgbClr val="FFC00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2" name="五角星 2"/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3" name="五角星 2"/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16" name="组合 21"/>
          <p:cNvGrpSpPr/>
          <p:nvPr/>
        </p:nvGrpSpPr>
        <p:grpSpPr>
          <a:xfrm>
            <a:off x="3283771" y="416151"/>
            <a:ext cx="1496398" cy="1520173"/>
            <a:chOff x="2285441" y="488753"/>
            <a:chExt cx="1087363" cy="1100209"/>
          </a:xfrm>
        </p:grpSpPr>
        <p:sp>
          <p:nvSpPr>
            <p:cNvPr id="104" name="任意多边形 103"/>
            <p:cNvSpPr/>
            <p:nvPr/>
          </p:nvSpPr>
          <p:spPr>
            <a:xfrm rot="9600000" flipV="1">
              <a:off x="2285441" y="488753"/>
              <a:ext cx="1087363" cy="1100209"/>
            </a:xfrm>
            <a:custGeom>
              <a:avLst/>
              <a:gdLst>
                <a:gd name="connsiteX0" fmla="*/ 2465824 w 3709031"/>
                <a:gd name="connsiteY0" fmla="*/ 3544013 h 3752852"/>
                <a:gd name="connsiteX1" fmla="*/ 2508159 w 3709031"/>
                <a:gd name="connsiteY1" fmla="*/ 3563755 h 3752852"/>
                <a:gd name="connsiteX2" fmla="*/ 2488418 w 3709031"/>
                <a:gd name="connsiteY2" fmla="*/ 3606090 h 3752852"/>
                <a:gd name="connsiteX3" fmla="*/ 2446083 w 3709031"/>
                <a:gd name="connsiteY3" fmla="*/ 3586348 h 3752852"/>
                <a:gd name="connsiteX4" fmla="*/ 2465824 w 3709031"/>
                <a:gd name="connsiteY4" fmla="*/ 3544013 h 3752852"/>
                <a:gd name="connsiteX5" fmla="*/ 2326731 w 3709031"/>
                <a:gd name="connsiteY5" fmla="*/ 3558257 h 3752852"/>
                <a:gd name="connsiteX6" fmla="*/ 2369066 w 3709031"/>
                <a:gd name="connsiteY6" fmla="*/ 3577998 h 3752852"/>
                <a:gd name="connsiteX7" fmla="*/ 2349325 w 3709031"/>
                <a:gd name="connsiteY7" fmla="*/ 3620333 h 3752852"/>
                <a:gd name="connsiteX8" fmla="*/ 2306990 w 3709031"/>
                <a:gd name="connsiteY8" fmla="*/ 3600592 h 3752852"/>
                <a:gd name="connsiteX9" fmla="*/ 2326731 w 3709031"/>
                <a:gd name="connsiteY9" fmla="*/ 3558257 h 3752852"/>
                <a:gd name="connsiteX10" fmla="*/ 2577107 w 3709031"/>
                <a:gd name="connsiteY10" fmla="*/ 3463427 h 3752852"/>
                <a:gd name="connsiteX11" fmla="*/ 2619442 w 3709031"/>
                <a:gd name="connsiteY11" fmla="*/ 3483169 h 3752852"/>
                <a:gd name="connsiteX12" fmla="*/ 2599701 w 3709031"/>
                <a:gd name="connsiteY12" fmla="*/ 3525504 h 3752852"/>
                <a:gd name="connsiteX13" fmla="*/ 2557366 w 3709031"/>
                <a:gd name="connsiteY13" fmla="*/ 3505762 h 3752852"/>
                <a:gd name="connsiteX14" fmla="*/ 2577107 w 3709031"/>
                <a:gd name="connsiteY14" fmla="*/ 3463427 h 3752852"/>
                <a:gd name="connsiteX15" fmla="*/ 2872937 w 3709031"/>
                <a:gd name="connsiteY15" fmla="*/ 3298668 h 3752852"/>
                <a:gd name="connsiteX16" fmla="*/ 2919471 w 3709031"/>
                <a:gd name="connsiteY16" fmla="*/ 3302739 h 3752852"/>
                <a:gd name="connsiteX17" fmla="*/ 2915399 w 3709031"/>
                <a:gd name="connsiteY17" fmla="*/ 3349273 h 3752852"/>
                <a:gd name="connsiteX18" fmla="*/ 2868866 w 3709031"/>
                <a:gd name="connsiteY18" fmla="*/ 3345202 h 3752852"/>
                <a:gd name="connsiteX19" fmla="*/ 2872937 w 3709031"/>
                <a:gd name="connsiteY19" fmla="*/ 3298668 h 3752852"/>
                <a:gd name="connsiteX20" fmla="*/ 1986317 w 3709031"/>
                <a:gd name="connsiteY20" fmla="*/ 3612187 h 3752852"/>
                <a:gd name="connsiteX21" fmla="*/ 2019348 w 3709031"/>
                <a:gd name="connsiteY21" fmla="*/ 3645217 h 3752852"/>
                <a:gd name="connsiteX22" fmla="*/ 1986318 w 3709031"/>
                <a:gd name="connsiteY22" fmla="*/ 3678247 h 3752852"/>
                <a:gd name="connsiteX23" fmla="*/ 1953287 w 3709031"/>
                <a:gd name="connsiteY23" fmla="*/ 3645217 h 3752852"/>
                <a:gd name="connsiteX24" fmla="*/ 1986317 w 3709031"/>
                <a:gd name="connsiteY24" fmla="*/ 3612187 h 3752852"/>
                <a:gd name="connsiteX25" fmla="*/ 2998770 w 3709031"/>
                <a:gd name="connsiteY25" fmla="*/ 3237711 h 3752852"/>
                <a:gd name="connsiteX26" fmla="*/ 3045303 w 3709031"/>
                <a:gd name="connsiteY26" fmla="*/ 3241782 h 3752852"/>
                <a:gd name="connsiteX27" fmla="*/ 3041232 w 3709031"/>
                <a:gd name="connsiteY27" fmla="*/ 3288316 h 3752852"/>
                <a:gd name="connsiteX28" fmla="*/ 2994699 w 3709031"/>
                <a:gd name="connsiteY28" fmla="*/ 3284245 h 3752852"/>
                <a:gd name="connsiteX29" fmla="*/ 2998770 w 3709031"/>
                <a:gd name="connsiteY29" fmla="*/ 3237711 h 3752852"/>
                <a:gd name="connsiteX30" fmla="*/ 1850741 w 3709031"/>
                <a:gd name="connsiteY30" fmla="*/ 3646375 h 3752852"/>
                <a:gd name="connsiteX31" fmla="*/ 1883771 w 3709031"/>
                <a:gd name="connsiteY31" fmla="*/ 3679405 h 3752852"/>
                <a:gd name="connsiteX32" fmla="*/ 1850741 w 3709031"/>
                <a:gd name="connsiteY32" fmla="*/ 3712435 h 3752852"/>
                <a:gd name="connsiteX33" fmla="*/ 1817711 w 3709031"/>
                <a:gd name="connsiteY33" fmla="*/ 3679405 h 3752852"/>
                <a:gd name="connsiteX34" fmla="*/ 1850741 w 3709031"/>
                <a:gd name="connsiteY34" fmla="*/ 3646375 h 3752852"/>
                <a:gd name="connsiteX35" fmla="*/ 2228094 w 3709031"/>
                <a:gd name="connsiteY35" fmla="*/ 3490558 h 3752852"/>
                <a:gd name="connsiteX36" fmla="*/ 2270429 w 3709031"/>
                <a:gd name="connsiteY36" fmla="*/ 3510299 h 3752852"/>
                <a:gd name="connsiteX37" fmla="*/ 2250688 w 3709031"/>
                <a:gd name="connsiteY37" fmla="*/ 3552634 h 3752852"/>
                <a:gd name="connsiteX38" fmla="*/ 2208353 w 3709031"/>
                <a:gd name="connsiteY38" fmla="*/ 3532893 h 3752852"/>
                <a:gd name="connsiteX39" fmla="*/ 2228094 w 3709031"/>
                <a:gd name="connsiteY39" fmla="*/ 3490558 h 3752852"/>
                <a:gd name="connsiteX40" fmla="*/ 2616875 w 3709031"/>
                <a:gd name="connsiteY40" fmla="*/ 3349053 h 3752852"/>
                <a:gd name="connsiteX41" fmla="*/ 2659210 w 3709031"/>
                <a:gd name="connsiteY41" fmla="*/ 3368795 h 3752852"/>
                <a:gd name="connsiteX42" fmla="*/ 2639469 w 3709031"/>
                <a:gd name="connsiteY42" fmla="*/ 3411129 h 3752852"/>
                <a:gd name="connsiteX43" fmla="*/ 2597134 w 3709031"/>
                <a:gd name="connsiteY43" fmla="*/ 3391388 h 3752852"/>
                <a:gd name="connsiteX44" fmla="*/ 2616875 w 3709031"/>
                <a:gd name="connsiteY44" fmla="*/ 3349053 h 3752852"/>
                <a:gd name="connsiteX45" fmla="*/ 2757094 w 3709031"/>
                <a:gd name="connsiteY45" fmla="*/ 3268787 h 3752852"/>
                <a:gd name="connsiteX46" fmla="*/ 2803628 w 3709031"/>
                <a:gd name="connsiteY46" fmla="*/ 3272859 h 3752852"/>
                <a:gd name="connsiteX47" fmla="*/ 2799556 w 3709031"/>
                <a:gd name="connsiteY47" fmla="*/ 3319392 h 3752852"/>
                <a:gd name="connsiteX48" fmla="*/ 2753023 w 3709031"/>
                <a:gd name="connsiteY48" fmla="*/ 3315321 h 3752852"/>
                <a:gd name="connsiteX49" fmla="*/ 2757094 w 3709031"/>
                <a:gd name="connsiteY49" fmla="*/ 3268787 h 3752852"/>
                <a:gd name="connsiteX50" fmla="*/ 2055851 w 3709031"/>
                <a:gd name="connsiteY50" fmla="*/ 3514835 h 3752852"/>
                <a:gd name="connsiteX51" fmla="*/ 2088881 w 3709031"/>
                <a:gd name="connsiteY51" fmla="*/ 3547865 h 3752852"/>
                <a:gd name="connsiteX52" fmla="*/ 2055852 w 3709031"/>
                <a:gd name="connsiteY52" fmla="*/ 3580895 h 3752852"/>
                <a:gd name="connsiteX53" fmla="*/ 2022821 w 3709031"/>
                <a:gd name="connsiteY53" fmla="*/ 3547865 h 3752852"/>
                <a:gd name="connsiteX54" fmla="*/ 2055851 w 3709031"/>
                <a:gd name="connsiteY54" fmla="*/ 3514835 h 3752852"/>
                <a:gd name="connsiteX55" fmla="*/ 3075780 w 3709031"/>
                <a:gd name="connsiteY55" fmla="*/ 3123924 h 3752852"/>
                <a:gd name="connsiteX56" fmla="*/ 3122313 w 3709031"/>
                <a:gd name="connsiteY56" fmla="*/ 3127995 h 3752852"/>
                <a:gd name="connsiteX57" fmla="*/ 3118242 w 3709031"/>
                <a:gd name="connsiteY57" fmla="*/ 3174529 h 3752852"/>
                <a:gd name="connsiteX58" fmla="*/ 3071708 w 3709031"/>
                <a:gd name="connsiteY58" fmla="*/ 3170458 h 3752852"/>
                <a:gd name="connsiteX59" fmla="*/ 3075780 w 3709031"/>
                <a:gd name="connsiteY59" fmla="*/ 3123924 h 3752852"/>
                <a:gd name="connsiteX60" fmla="*/ 1718608 w 3709031"/>
                <a:gd name="connsiteY60" fmla="*/ 3608710 h 3752852"/>
                <a:gd name="connsiteX61" fmla="*/ 1751638 w 3709031"/>
                <a:gd name="connsiteY61" fmla="*/ 3641740 h 3752852"/>
                <a:gd name="connsiteX62" fmla="*/ 1718607 w 3709031"/>
                <a:gd name="connsiteY62" fmla="*/ 3674770 h 3752852"/>
                <a:gd name="connsiteX63" fmla="*/ 1685578 w 3709031"/>
                <a:gd name="connsiteY63" fmla="*/ 3641740 h 3752852"/>
                <a:gd name="connsiteX64" fmla="*/ 1718608 w 3709031"/>
                <a:gd name="connsiteY64" fmla="*/ 3608710 h 3752852"/>
                <a:gd name="connsiteX65" fmla="*/ 3074031 w 3709031"/>
                <a:gd name="connsiteY65" fmla="*/ 3002846 h 3752852"/>
                <a:gd name="connsiteX66" fmla="*/ 3120565 w 3709031"/>
                <a:gd name="connsiteY66" fmla="*/ 3006917 h 3752852"/>
                <a:gd name="connsiteX67" fmla="*/ 3116494 w 3709031"/>
                <a:gd name="connsiteY67" fmla="*/ 3053451 h 3752852"/>
                <a:gd name="connsiteX68" fmla="*/ 3069960 w 3709031"/>
                <a:gd name="connsiteY68" fmla="*/ 3049380 h 3752852"/>
                <a:gd name="connsiteX69" fmla="*/ 3074031 w 3709031"/>
                <a:gd name="connsiteY69" fmla="*/ 3002846 h 3752852"/>
                <a:gd name="connsiteX70" fmla="*/ 1642119 w 3709031"/>
                <a:gd name="connsiteY70" fmla="*/ 3514835 h 3752852"/>
                <a:gd name="connsiteX71" fmla="*/ 1675150 w 3709031"/>
                <a:gd name="connsiteY71" fmla="*/ 3547865 h 3752852"/>
                <a:gd name="connsiteX72" fmla="*/ 1642120 w 3709031"/>
                <a:gd name="connsiteY72" fmla="*/ 3580895 h 3752852"/>
                <a:gd name="connsiteX73" fmla="*/ 1609089 w 3709031"/>
                <a:gd name="connsiteY73" fmla="*/ 3547865 h 3752852"/>
                <a:gd name="connsiteX74" fmla="*/ 1642119 w 3709031"/>
                <a:gd name="connsiteY74" fmla="*/ 3514835 h 3752852"/>
                <a:gd name="connsiteX75" fmla="*/ 3313787 w 3709031"/>
                <a:gd name="connsiteY75" fmla="*/ 2850811 h 3752852"/>
                <a:gd name="connsiteX76" fmla="*/ 3338851 w 3709031"/>
                <a:gd name="connsiteY76" fmla="*/ 2854111 h 3752852"/>
                <a:gd name="connsiteX77" fmla="*/ 3350941 w 3709031"/>
                <a:gd name="connsiteY77" fmla="*/ 2899231 h 3752852"/>
                <a:gd name="connsiteX78" fmla="*/ 3305821 w 3709031"/>
                <a:gd name="connsiteY78" fmla="*/ 2911321 h 3752852"/>
                <a:gd name="connsiteX79" fmla="*/ 3293731 w 3709031"/>
                <a:gd name="connsiteY79" fmla="*/ 2866201 h 3752852"/>
                <a:gd name="connsiteX80" fmla="*/ 3313787 w 3709031"/>
                <a:gd name="connsiteY80" fmla="*/ 2850811 h 3752852"/>
                <a:gd name="connsiteX81" fmla="*/ 1355326 w 3709031"/>
                <a:gd name="connsiteY81" fmla="*/ 3554451 h 3752852"/>
                <a:gd name="connsiteX82" fmla="*/ 1380582 w 3709031"/>
                <a:gd name="connsiteY82" fmla="*/ 3553348 h 3752852"/>
                <a:gd name="connsiteX83" fmla="*/ 1400323 w 3709031"/>
                <a:gd name="connsiteY83" fmla="*/ 3595683 h 3752852"/>
                <a:gd name="connsiteX84" fmla="*/ 1357988 w 3709031"/>
                <a:gd name="connsiteY84" fmla="*/ 3615424 h 3752852"/>
                <a:gd name="connsiteX85" fmla="*/ 1338247 w 3709031"/>
                <a:gd name="connsiteY85" fmla="*/ 3573089 h 3752852"/>
                <a:gd name="connsiteX86" fmla="*/ 1355326 w 3709031"/>
                <a:gd name="connsiteY86" fmla="*/ 3554451 h 3752852"/>
                <a:gd name="connsiteX87" fmla="*/ 3194711 w 3709031"/>
                <a:gd name="connsiteY87" fmla="*/ 2862354 h 3752852"/>
                <a:gd name="connsiteX88" fmla="*/ 3219775 w 3709031"/>
                <a:gd name="connsiteY88" fmla="*/ 2865653 h 3752852"/>
                <a:gd name="connsiteX89" fmla="*/ 3231865 w 3709031"/>
                <a:gd name="connsiteY89" fmla="*/ 2910773 h 3752852"/>
                <a:gd name="connsiteX90" fmla="*/ 3186745 w 3709031"/>
                <a:gd name="connsiteY90" fmla="*/ 2922863 h 3752852"/>
                <a:gd name="connsiteX91" fmla="*/ 3174655 w 3709031"/>
                <a:gd name="connsiteY91" fmla="*/ 2877743 h 3752852"/>
                <a:gd name="connsiteX92" fmla="*/ 3194711 w 3709031"/>
                <a:gd name="connsiteY92" fmla="*/ 2862354 h 3752852"/>
                <a:gd name="connsiteX93" fmla="*/ 1453963 w 3709031"/>
                <a:gd name="connsiteY93" fmla="*/ 3486751 h 3752852"/>
                <a:gd name="connsiteX94" fmla="*/ 1479219 w 3709031"/>
                <a:gd name="connsiteY94" fmla="*/ 3485649 h 3752852"/>
                <a:gd name="connsiteX95" fmla="*/ 1498960 w 3709031"/>
                <a:gd name="connsiteY95" fmla="*/ 3527984 h 3752852"/>
                <a:gd name="connsiteX96" fmla="*/ 1456625 w 3709031"/>
                <a:gd name="connsiteY96" fmla="*/ 3547725 h 3752852"/>
                <a:gd name="connsiteX97" fmla="*/ 1436884 w 3709031"/>
                <a:gd name="connsiteY97" fmla="*/ 3505390 h 3752852"/>
                <a:gd name="connsiteX98" fmla="*/ 1453963 w 3709031"/>
                <a:gd name="connsiteY98" fmla="*/ 3486751 h 3752852"/>
                <a:gd name="connsiteX99" fmla="*/ 3411183 w 3709031"/>
                <a:gd name="connsiteY99" fmla="*/ 2750493 h 3752852"/>
                <a:gd name="connsiteX100" fmla="*/ 3436247 w 3709031"/>
                <a:gd name="connsiteY100" fmla="*/ 2753793 h 3752852"/>
                <a:gd name="connsiteX101" fmla="*/ 3448337 w 3709031"/>
                <a:gd name="connsiteY101" fmla="*/ 2798913 h 3752852"/>
                <a:gd name="connsiteX102" fmla="*/ 3403217 w 3709031"/>
                <a:gd name="connsiteY102" fmla="*/ 2811003 h 3752852"/>
                <a:gd name="connsiteX103" fmla="*/ 3391127 w 3709031"/>
                <a:gd name="connsiteY103" fmla="*/ 2765883 h 3752852"/>
                <a:gd name="connsiteX104" fmla="*/ 3411183 w 3709031"/>
                <a:gd name="connsiteY104" fmla="*/ 2750493 h 3752852"/>
                <a:gd name="connsiteX105" fmla="*/ 1216233 w 3709031"/>
                <a:gd name="connsiteY105" fmla="*/ 3540207 h 3752852"/>
                <a:gd name="connsiteX106" fmla="*/ 1241489 w 3709031"/>
                <a:gd name="connsiteY106" fmla="*/ 3539104 h 3752852"/>
                <a:gd name="connsiteX107" fmla="*/ 1261230 w 3709031"/>
                <a:gd name="connsiteY107" fmla="*/ 3581439 h 3752852"/>
                <a:gd name="connsiteX108" fmla="*/ 1218895 w 3709031"/>
                <a:gd name="connsiteY108" fmla="*/ 3601180 h 3752852"/>
                <a:gd name="connsiteX109" fmla="*/ 1199154 w 3709031"/>
                <a:gd name="connsiteY109" fmla="*/ 3558846 h 3752852"/>
                <a:gd name="connsiteX110" fmla="*/ 1216233 w 3709031"/>
                <a:gd name="connsiteY110" fmla="*/ 3540207 h 3752852"/>
                <a:gd name="connsiteX111" fmla="*/ 3444631 w 3709031"/>
                <a:gd name="connsiteY111" fmla="*/ 2617229 h 3752852"/>
                <a:gd name="connsiteX112" fmla="*/ 3469695 w 3709031"/>
                <a:gd name="connsiteY112" fmla="*/ 2620529 h 3752852"/>
                <a:gd name="connsiteX113" fmla="*/ 3481785 w 3709031"/>
                <a:gd name="connsiteY113" fmla="*/ 2665649 h 3752852"/>
                <a:gd name="connsiteX114" fmla="*/ 3436665 w 3709031"/>
                <a:gd name="connsiteY114" fmla="*/ 2677738 h 3752852"/>
                <a:gd name="connsiteX115" fmla="*/ 3424575 w 3709031"/>
                <a:gd name="connsiteY115" fmla="*/ 2632619 h 3752852"/>
                <a:gd name="connsiteX116" fmla="*/ 3444631 w 3709031"/>
                <a:gd name="connsiteY116" fmla="*/ 2617229 h 3752852"/>
                <a:gd name="connsiteX117" fmla="*/ 1104950 w 3709031"/>
                <a:gd name="connsiteY117" fmla="*/ 3459621 h 3752852"/>
                <a:gd name="connsiteX118" fmla="*/ 1130206 w 3709031"/>
                <a:gd name="connsiteY118" fmla="*/ 3458518 h 3752852"/>
                <a:gd name="connsiteX119" fmla="*/ 1149947 w 3709031"/>
                <a:gd name="connsiteY119" fmla="*/ 3500853 h 3752852"/>
                <a:gd name="connsiteX120" fmla="*/ 1107612 w 3709031"/>
                <a:gd name="connsiteY120" fmla="*/ 3520594 h 3752852"/>
                <a:gd name="connsiteX121" fmla="*/ 1087871 w 3709031"/>
                <a:gd name="connsiteY121" fmla="*/ 3478259 h 3752852"/>
                <a:gd name="connsiteX122" fmla="*/ 1104950 w 3709031"/>
                <a:gd name="connsiteY122" fmla="*/ 3459621 h 3752852"/>
                <a:gd name="connsiteX123" fmla="*/ 3401577 w 3709031"/>
                <a:gd name="connsiteY123" fmla="*/ 2504051 h 3752852"/>
                <a:gd name="connsiteX124" fmla="*/ 3426641 w 3709031"/>
                <a:gd name="connsiteY124" fmla="*/ 2507351 h 3752852"/>
                <a:gd name="connsiteX125" fmla="*/ 3438731 w 3709031"/>
                <a:gd name="connsiteY125" fmla="*/ 2552471 h 3752852"/>
                <a:gd name="connsiteX126" fmla="*/ 3393611 w 3709031"/>
                <a:gd name="connsiteY126" fmla="*/ 2564560 h 3752852"/>
                <a:gd name="connsiteX127" fmla="*/ 3381521 w 3709031"/>
                <a:gd name="connsiteY127" fmla="*/ 2519441 h 3752852"/>
                <a:gd name="connsiteX128" fmla="*/ 3401577 w 3709031"/>
                <a:gd name="connsiteY128" fmla="*/ 2504051 h 3752852"/>
                <a:gd name="connsiteX129" fmla="*/ 1065182 w 3709031"/>
                <a:gd name="connsiteY129" fmla="*/ 3345247 h 3752852"/>
                <a:gd name="connsiteX130" fmla="*/ 1090438 w 3709031"/>
                <a:gd name="connsiteY130" fmla="*/ 3344144 h 3752852"/>
                <a:gd name="connsiteX131" fmla="*/ 1110179 w 3709031"/>
                <a:gd name="connsiteY131" fmla="*/ 3386479 h 3752852"/>
                <a:gd name="connsiteX132" fmla="*/ 1067844 w 3709031"/>
                <a:gd name="connsiteY132" fmla="*/ 3406220 h 3752852"/>
                <a:gd name="connsiteX133" fmla="*/ 1048103 w 3709031"/>
                <a:gd name="connsiteY133" fmla="*/ 3363885 h 3752852"/>
                <a:gd name="connsiteX134" fmla="*/ 1065182 w 3709031"/>
                <a:gd name="connsiteY134" fmla="*/ 3345247 h 3752852"/>
                <a:gd name="connsiteX135" fmla="*/ 3447239 w 3709031"/>
                <a:gd name="connsiteY135" fmla="*/ 2344783 h 3752852"/>
                <a:gd name="connsiteX136" fmla="*/ 3471919 w 3709031"/>
                <a:gd name="connsiteY136" fmla="*/ 2339311 h 3752852"/>
                <a:gd name="connsiteX137" fmla="*/ 3498712 w 3709031"/>
                <a:gd name="connsiteY137" fmla="*/ 2377575 h 3752852"/>
                <a:gd name="connsiteX138" fmla="*/ 3460448 w 3709031"/>
                <a:gd name="connsiteY138" fmla="*/ 2404367 h 3752852"/>
                <a:gd name="connsiteX139" fmla="*/ 3433656 w 3709031"/>
                <a:gd name="connsiteY139" fmla="*/ 2366104 h 3752852"/>
                <a:gd name="connsiteX140" fmla="*/ 3447239 w 3709031"/>
                <a:gd name="connsiteY140" fmla="*/ 2344783 h 3752852"/>
                <a:gd name="connsiteX141" fmla="*/ 929794 w 3709031"/>
                <a:gd name="connsiteY141" fmla="*/ 3257995 h 3752852"/>
                <a:gd name="connsiteX142" fmla="*/ 953904 w 3709031"/>
                <a:gd name="connsiteY142" fmla="*/ 3265597 h 3752852"/>
                <a:gd name="connsiteX143" fmla="*/ 957975 w 3709031"/>
                <a:gd name="connsiteY143" fmla="*/ 3312130 h 3752852"/>
                <a:gd name="connsiteX144" fmla="*/ 911441 w 3709031"/>
                <a:gd name="connsiteY144" fmla="*/ 3316202 h 3752852"/>
                <a:gd name="connsiteX145" fmla="*/ 907370 w 3709031"/>
                <a:gd name="connsiteY145" fmla="*/ 3269668 h 3752852"/>
                <a:gd name="connsiteX146" fmla="*/ 929794 w 3709031"/>
                <a:gd name="connsiteY146" fmla="*/ 3257995 h 3752852"/>
                <a:gd name="connsiteX147" fmla="*/ 3555186 w 3709031"/>
                <a:gd name="connsiteY147" fmla="*/ 2293210 h 3752852"/>
                <a:gd name="connsiteX148" fmla="*/ 3579867 w 3709031"/>
                <a:gd name="connsiteY148" fmla="*/ 2287739 h 3752852"/>
                <a:gd name="connsiteX149" fmla="*/ 3606659 w 3709031"/>
                <a:gd name="connsiteY149" fmla="*/ 2326002 h 3752852"/>
                <a:gd name="connsiteX150" fmla="*/ 3568396 w 3709031"/>
                <a:gd name="connsiteY150" fmla="*/ 2352795 h 3752852"/>
                <a:gd name="connsiteX151" fmla="*/ 3541603 w 3709031"/>
                <a:gd name="connsiteY151" fmla="*/ 2314531 h 3752852"/>
                <a:gd name="connsiteX152" fmla="*/ 3555186 w 3709031"/>
                <a:gd name="connsiteY152" fmla="*/ 2293210 h 3752852"/>
                <a:gd name="connsiteX153" fmla="*/ 813951 w 3709031"/>
                <a:gd name="connsiteY153" fmla="*/ 3287875 h 3752852"/>
                <a:gd name="connsiteX154" fmla="*/ 838061 w 3709031"/>
                <a:gd name="connsiteY154" fmla="*/ 3295477 h 3752852"/>
                <a:gd name="connsiteX155" fmla="*/ 842132 w 3709031"/>
                <a:gd name="connsiteY155" fmla="*/ 3342011 h 3752852"/>
                <a:gd name="connsiteX156" fmla="*/ 795598 w 3709031"/>
                <a:gd name="connsiteY156" fmla="*/ 3346082 h 3752852"/>
                <a:gd name="connsiteX157" fmla="*/ 791527 w 3709031"/>
                <a:gd name="connsiteY157" fmla="*/ 3299549 h 3752852"/>
                <a:gd name="connsiteX158" fmla="*/ 813951 w 3709031"/>
                <a:gd name="connsiteY158" fmla="*/ 3287875 h 3752852"/>
                <a:gd name="connsiteX159" fmla="*/ 3612397 w 3709031"/>
                <a:gd name="connsiteY159" fmla="*/ 2165631 h 3752852"/>
                <a:gd name="connsiteX160" fmla="*/ 3637078 w 3709031"/>
                <a:gd name="connsiteY160" fmla="*/ 2160159 h 3752852"/>
                <a:gd name="connsiteX161" fmla="*/ 3663871 w 3709031"/>
                <a:gd name="connsiteY161" fmla="*/ 2198423 h 3752852"/>
                <a:gd name="connsiteX162" fmla="*/ 3625607 w 3709031"/>
                <a:gd name="connsiteY162" fmla="*/ 2225216 h 3752852"/>
                <a:gd name="connsiteX163" fmla="*/ 3598814 w 3709031"/>
                <a:gd name="connsiteY163" fmla="*/ 2186952 h 3752852"/>
                <a:gd name="connsiteX164" fmla="*/ 3612397 w 3709031"/>
                <a:gd name="connsiteY164" fmla="*/ 2165631 h 3752852"/>
                <a:gd name="connsiteX165" fmla="*/ 688118 w 3709031"/>
                <a:gd name="connsiteY165" fmla="*/ 3226918 h 3752852"/>
                <a:gd name="connsiteX166" fmla="*/ 712228 w 3709031"/>
                <a:gd name="connsiteY166" fmla="*/ 3234520 h 3752852"/>
                <a:gd name="connsiteX167" fmla="*/ 716299 w 3709031"/>
                <a:gd name="connsiteY167" fmla="*/ 3281054 h 3752852"/>
                <a:gd name="connsiteX168" fmla="*/ 669765 w 3709031"/>
                <a:gd name="connsiteY168" fmla="*/ 3285125 h 3752852"/>
                <a:gd name="connsiteX169" fmla="*/ 665694 w 3709031"/>
                <a:gd name="connsiteY169" fmla="*/ 3238591 h 3752852"/>
                <a:gd name="connsiteX170" fmla="*/ 688118 w 3709031"/>
                <a:gd name="connsiteY170" fmla="*/ 3226918 h 3752852"/>
                <a:gd name="connsiteX171" fmla="*/ 3598249 w 3709031"/>
                <a:gd name="connsiteY171" fmla="*/ 2028963 h 3752852"/>
                <a:gd name="connsiteX172" fmla="*/ 3622930 w 3709031"/>
                <a:gd name="connsiteY172" fmla="*/ 2023492 h 3752852"/>
                <a:gd name="connsiteX173" fmla="*/ 3649723 w 3709031"/>
                <a:gd name="connsiteY173" fmla="*/ 2061756 h 3752852"/>
                <a:gd name="connsiteX174" fmla="*/ 3611459 w 3709031"/>
                <a:gd name="connsiteY174" fmla="*/ 2088548 h 3752852"/>
                <a:gd name="connsiteX175" fmla="*/ 3584666 w 3709031"/>
                <a:gd name="connsiteY175" fmla="*/ 2050284 h 3752852"/>
                <a:gd name="connsiteX176" fmla="*/ 3598249 w 3709031"/>
                <a:gd name="connsiteY176" fmla="*/ 2028963 h 3752852"/>
                <a:gd name="connsiteX177" fmla="*/ 611108 w 3709031"/>
                <a:gd name="connsiteY177" fmla="*/ 3113131 h 3752852"/>
                <a:gd name="connsiteX178" fmla="*/ 635218 w 3709031"/>
                <a:gd name="connsiteY178" fmla="*/ 3120733 h 3752852"/>
                <a:gd name="connsiteX179" fmla="*/ 639289 w 3709031"/>
                <a:gd name="connsiteY179" fmla="*/ 3167267 h 3752852"/>
                <a:gd name="connsiteX180" fmla="*/ 592755 w 3709031"/>
                <a:gd name="connsiteY180" fmla="*/ 3171338 h 3752852"/>
                <a:gd name="connsiteX181" fmla="*/ 588684 w 3709031"/>
                <a:gd name="connsiteY181" fmla="*/ 3124804 h 3752852"/>
                <a:gd name="connsiteX182" fmla="*/ 611108 w 3709031"/>
                <a:gd name="connsiteY182" fmla="*/ 3113131 h 3752852"/>
                <a:gd name="connsiteX183" fmla="*/ 3519082 w 3709031"/>
                <a:gd name="connsiteY183" fmla="*/ 1937336 h 3752852"/>
                <a:gd name="connsiteX184" fmla="*/ 3543763 w 3709031"/>
                <a:gd name="connsiteY184" fmla="*/ 1931865 h 3752852"/>
                <a:gd name="connsiteX185" fmla="*/ 3570556 w 3709031"/>
                <a:gd name="connsiteY185" fmla="*/ 1970128 h 3752852"/>
                <a:gd name="connsiteX186" fmla="*/ 3532292 w 3709031"/>
                <a:gd name="connsiteY186" fmla="*/ 1996921 h 3752852"/>
                <a:gd name="connsiteX187" fmla="*/ 3505499 w 3709031"/>
                <a:gd name="connsiteY187" fmla="*/ 1958657 h 3752852"/>
                <a:gd name="connsiteX188" fmla="*/ 3519082 w 3709031"/>
                <a:gd name="connsiteY188" fmla="*/ 1937336 h 3752852"/>
                <a:gd name="connsiteX189" fmla="*/ 612857 w 3709031"/>
                <a:gd name="connsiteY189" fmla="*/ 2992053 h 3752852"/>
                <a:gd name="connsiteX190" fmla="*/ 636967 w 3709031"/>
                <a:gd name="connsiteY190" fmla="*/ 2999655 h 3752852"/>
                <a:gd name="connsiteX191" fmla="*/ 641038 w 3709031"/>
                <a:gd name="connsiteY191" fmla="*/ 3046189 h 3752852"/>
                <a:gd name="connsiteX192" fmla="*/ 594504 w 3709031"/>
                <a:gd name="connsiteY192" fmla="*/ 3050260 h 3752852"/>
                <a:gd name="connsiteX193" fmla="*/ 590433 w 3709031"/>
                <a:gd name="connsiteY193" fmla="*/ 3003726 h 3752852"/>
                <a:gd name="connsiteX194" fmla="*/ 612857 w 3709031"/>
                <a:gd name="connsiteY194" fmla="*/ 2992053 h 3752852"/>
                <a:gd name="connsiteX195" fmla="*/ 3529202 w 3709031"/>
                <a:gd name="connsiteY195" fmla="*/ 1757107 h 3752852"/>
                <a:gd name="connsiteX196" fmla="*/ 3567466 w 3709031"/>
                <a:gd name="connsiteY196" fmla="*/ 1783900 h 3752852"/>
                <a:gd name="connsiteX197" fmla="*/ 3540673 w 3709031"/>
                <a:gd name="connsiteY197" fmla="*/ 1822164 h 3752852"/>
                <a:gd name="connsiteX198" fmla="*/ 3502409 w 3709031"/>
                <a:gd name="connsiteY198" fmla="*/ 1795371 h 3752852"/>
                <a:gd name="connsiteX199" fmla="*/ 3529202 w 3709031"/>
                <a:gd name="connsiteY199" fmla="*/ 1757107 h 3752852"/>
                <a:gd name="connsiteX200" fmla="*/ 489255 w 3709031"/>
                <a:gd name="connsiteY200" fmla="*/ 2860496 h 3752852"/>
                <a:gd name="connsiteX201" fmla="*/ 534375 w 3709031"/>
                <a:gd name="connsiteY201" fmla="*/ 2872586 h 3752852"/>
                <a:gd name="connsiteX202" fmla="*/ 522285 w 3709031"/>
                <a:gd name="connsiteY202" fmla="*/ 2917706 h 3752852"/>
                <a:gd name="connsiteX203" fmla="*/ 477165 w 3709031"/>
                <a:gd name="connsiteY203" fmla="*/ 2905616 h 3752852"/>
                <a:gd name="connsiteX204" fmla="*/ 489255 w 3709031"/>
                <a:gd name="connsiteY204" fmla="*/ 2860496 h 3752852"/>
                <a:gd name="connsiteX205" fmla="*/ 3613001 w 3709031"/>
                <a:gd name="connsiteY205" fmla="*/ 1671725 h 3752852"/>
                <a:gd name="connsiteX206" fmla="*/ 3651264 w 3709031"/>
                <a:gd name="connsiteY206" fmla="*/ 1698517 h 3752852"/>
                <a:gd name="connsiteX207" fmla="*/ 3624472 w 3709031"/>
                <a:gd name="connsiteY207" fmla="*/ 1736781 h 3752852"/>
                <a:gd name="connsiteX208" fmla="*/ 3586208 w 3709031"/>
                <a:gd name="connsiteY208" fmla="*/ 1709989 h 3752852"/>
                <a:gd name="connsiteX209" fmla="*/ 3613001 w 3709031"/>
                <a:gd name="connsiteY209" fmla="*/ 1671725 h 3752852"/>
                <a:gd name="connsiteX210" fmla="*/ 370178 w 3709031"/>
                <a:gd name="connsiteY210" fmla="*/ 2848954 h 3752852"/>
                <a:gd name="connsiteX211" fmla="*/ 415298 w 3709031"/>
                <a:gd name="connsiteY211" fmla="*/ 2861044 h 3752852"/>
                <a:gd name="connsiteX212" fmla="*/ 403209 w 3709031"/>
                <a:gd name="connsiteY212" fmla="*/ 2906164 h 3752852"/>
                <a:gd name="connsiteX213" fmla="*/ 358089 w 3709031"/>
                <a:gd name="connsiteY213" fmla="*/ 2894074 h 3752852"/>
                <a:gd name="connsiteX214" fmla="*/ 370178 w 3709031"/>
                <a:gd name="connsiteY214" fmla="*/ 2848954 h 3752852"/>
                <a:gd name="connsiteX215" fmla="*/ 3623126 w 3709031"/>
                <a:gd name="connsiteY215" fmla="*/ 1532272 h 3752852"/>
                <a:gd name="connsiteX216" fmla="*/ 3661391 w 3709031"/>
                <a:gd name="connsiteY216" fmla="*/ 1559064 h 3752852"/>
                <a:gd name="connsiteX217" fmla="*/ 3634598 w 3709031"/>
                <a:gd name="connsiteY217" fmla="*/ 1597328 h 3752852"/>
                <a:gd name="connsiteX218" fmla="*/ 3596334 w 3709031"/>
                <a:gd name="connsiteY218" fmla="*/ 1570536 h 3752852"/>
                <a:gd name="connsiteX219" fmla="*/ 3623126 w 3709031"/>
                <a:gd name="connsiteY219" fmla="*/ 1532272 h 3752852"/>
                <a:gd name="connsiteX220" fmla="*/ 272783 w 3709031"/>
                <a:gd name="connsiteY220" fmla="*/ 2748635 h 3752852"/>
                <a:gd name="connsiteX221" fmla="*/ 317903 w 3709031"/>
                <a:gd name="connsiteY221" fmla="*/ 2760725 h 3752852"/>
                <a:gd name="connsiteX222" fmla="*/ 305813 w 3709031"/>
                <a:gd name="connsiteY222" fmla="*/ 2805845 h 3752852"/>
                <a:gd name="connsiteX223" fmla="*/ 260693 w 3709031"/>
                <a:gd name="connsiteY223" fmla="*/ 2793755 h 3752852"/>
                <a:gd name="connsiteX224" fmla="*/ 272783 w 3709031"/>
                <a:gd name="connsiteY224" fmla="*/ 2748635 h 3752852"/>
                <a:gd name="connsiteX225" fmla="*/ 3563089 w 3709031"/>
                <a:gd name="connsiteY225" fmla="*/ 1408686 h 3752852"/>
                <a:gd name="connsiteX226" fmla="*/ 3601353 w 3709031"/>
                <a:gd name="connsiteY226" fmla="*/ 1435478 h 3752852"/>
                <a:gd name="connsiteX227" fmla="*/ 3574560 w 3709031"/>
                <a:gd name="connsiteY227" fmla="*/ 1473742 h 3752852"/>
                <a:gd name="connsiteX228" fmla="*/ 3536296 w 3709031"/>
                <a:gd name="connsiteY228" fmla="*/ 1446950 h 3752852"/>
                <a:gd name="connsiteX229" fmla="*/ 3563089 w 3709031"/>
                <a:gd name="connsiteY229" fmla="*/ 1408686 h 3752852"/>
                <a:gd name="connsiteX230" fmla="*/ 239335 w 3709031"/>
                <a:gd name="connsiteY230" fmla="*/ 2615372 h 3752852"/>
                <a:gd name="connsiteX231" fmla="*/ 284454 w 3709031"/>
                <a:gd name="connsiteY231" fmla="*/ 2627462 h 3752852"/>
                <a:gd name="connsiteX232" fmla="*/ 272365 w 3709031"/>
                <a:gd name="connsiteY232" fmla="*/ 2672581 h 3752852"/>
                <a:gd name="connsiteX233" fmla="*/ 227245 w 3709031"/>
                <a:gd name="connsiteY233" fmla="*/ 2660491 h 3752852"/>
                <a:gd name="connsiteX234" fmla="*/ 239335 w 3709031"/>
                <a:gd name="connsiteY234" fmla="*/ 2615372 h 3752852"/>
                <a:gd name="connsiteX235" fmla="*/ 3457358 w 3709031"/>
                <a:gd name="connsiteY235" fmla="*/ 1349661 h 3752852"/>
                <a:gd name="connsiteX236" fmla="*/ 3495622 w 3709031"/>
                <a:gd name="connsiteY236" fmla="*/ 1376454 h 3752852"/>
                <a:gd name="connsiteX237" fmla="*/ 3468829 w 3709031"/>
                <a:gd name="connsiteY237" fmla="*/ 1414717 h 3752852"/>
                <a:gd name="connsiteX238" fmla="*/ 3430566 w 3709031"/>
                <a:gd name="connsiteY238" fmla="*/ 1387925 h 3752852"/>
                <a:gd name="connsiteX239" fmla="*/ 3457358 w 3709031"/>
                <a:gd name="connsiteY239" fmla="*/ 1349661 h 3752852"/>
                <a:gd name="connsiteX240" fmla="*/ 282389 w 3709031"/>
                <a:gd name="connsiteY240" fmla="*/ 2502194 h 3752852"/>
                <a:gd name="connsiteX241" fmla="*/ 327509 w 3709031"/>
                <a:gd name="connsiteY241" fmla="*/ 2514284 h 3752852"/>
                <a:gd name="connsiteX242" fmla="*/ 315419 w 3709031"/>
                <a:gd name="connsiteY242" fmla="*/ 2559403 h 3752852"/>
                <a:gd name="connsiteX243" fmla="*/ 270299 w 3709031"/>
                <a:gd name="connsiteY243" fmla="*/ 2547314 h 3752852"/>
                <a:gd name="connsiteX244" fmla="*/ 282389 w 3709031"/>
                <a:gd name="connsiteY244" fmla="*/ 2502194 h 3752852"/>
                <a:gd name="connsiteX245" fmla="*/ 237112 w 3709031"/>
                <a:gd name="connsiteY245" fmla="*/ 2337592 h 3752852"/>
                <a:gd name="connsiteX246" fmla="*/ 275375 w 3709031"/>
                <a:gd name="connsiteY246" fmla="*/ 2364385 h 3752852"/>
                <a:gd name="connsiteX247" fmla="*/ 248582 w 3709031"/>
                <a:gd name="connsiteY247" fmla="*/ 2402649 h 3752852"/>
                <a:gd name="connsiteX248" fmla="*/ 210319 w 3709031"/>
                <a:gd name="connsiteY248" fmla="*/ 2375856 h 3752852"/>
                <a:gd name="connsiteX249" fmla="*/ 237112 w 3709031"/>
                <a:gd name="connsiteY249" fmla="*/ 2337592 h 3752852"/>
                <a:gd name="connsiteX250" fmla="*/ 3384271 w 3709031"/>
                <a:gd name="connsiteY250" fmla="*/ 1189058 h 3752852"/>
                <a:gd name="connsiteX251" fmla="*/ 3429391 w 3709031"/>
                <a:gd name="connsiteY251" fmla="*/ 1201148 h 3752852"/>
                <a:gd name="connsiteX252" fmla="*/ 3417301 w 3709031"/>
                <a:gd name="connsiteY252" fmla="*/ 1246268 h 3752852"/>
                <a:gd name="connsiteX253" fmla="*/ 3372181 w 3709031"/>
                <a:gd name="connsiteY253" fmla="*/ 1234178 h 3752852"/>
                <a:gd name="connsiteX254" fmla="*/ 3384271 w 3709031"/>
                <a:gd name="connsiteY254" fmla="*/ 1189058 h 3752852"/>
                <a:gd name="connsiteX255" fmla="*/ 129164 w 3709031"/>
                <a:gd name="connsiteY255" fmla="*/ 2286020 h 3752852"/>
                <a:gd name="connsiteX256" fmla="*/ 167428 w 3709031"/>
                <a:gd name="connsiteY256" fmla="*/ 2312812 h 3752852"/>
                <a:gd name="connsiteX257" fmla="*/ 140635 w 3709031"/>
                <a:gd name="connsiteY257" fmla="*/ 2351076 h 3752852"/>
                <a:gd name="connsiteX258" fmla="*/ 102371 w 3709031"/>
                <a:gd name="connsiteY258" fmla="*/ 2324284 h 3752852"/>
                <a:gd name="connsiteX259" fmla="*/ 129164 w 3709031"/>
                <a:gd name="connsiteY259" fmla="*/ 2286020 h 3752852"/>
                <a:gd name="connsiteX260" fmla="*/ 3433813 w 3709031"/>
                <a:gd name="connsiteY260" fmla="*/ 1080164 h 3752852"/>
                <a:gd name="connsiteX261" fmla="*/ 3478933 w 3709031"/>
                <a:gd name="connsiteY261" fmla="*/ 1092254 h 3752852"/>
                <a:gd name="connsiteX262" fmla="*/ 3466843 w 3709031"/>
                <a:gd name="connsiteY262" fmla="*/ 1137374 h 3752852"/>
                <a:gd name="connsiteX263" fmla="*/ 3421723 w 3709031"/>
                <a:gd name="connsiteY263" fmla="*/ 1125284 h 3752852"/>
                <a:gd name="connsiteX264" fmla="*/ 3433813 w 3709031"/>
                <a:gd name="connsiteY264" fmla="*/ 1080164 h 3752852"/>
                <a:gd name="connsiteX265" fmla="*/ 71953 w 3709031"/>
                <a:gd name="connsiteY265" fmla="*/ 2158440 h 3752852"/>
                <a:gd name="connsiteX266" fmla="*/ 110217 w 3709031"/>
                <a:gd name="connsiteY266" fmla="*/ 2185233 h 3752852"/>
                <a:gd name="connsiteX267" fmla="*/ 83424 w 3709031"/>
                <a:gd name="connsiteY267" fmla="*/ 2223497 h 3752852"/>
                <a:gd name="connsiteX268" fmla="*/ 45160 w 3709031"/>
                <a:gd name="connsiteY268" fmla="*/ 2196704 h 3752852"/>
                <a:gd name="connsiteX269" fmla="*/ 71953 w 3709031"/>
                <a:gd name="connsiteY269" fmla="*/ 2158440 h 3752852"/>
                <a:gd name="connsiteX270" fmla="*/ 3395633 w 3709031"/>
                <a:gd name="connsiteY270" fmla="*/ 945658 h 3752852"/>
                <a:gd name="connsiteX271" fmla="*/ 3440753 w 3709031"/>
                <a:gd name="connsiteY271" fmla="*/ 957748 h 3752852"/>
                <a:gd name="connsiteX272" fmla="*/ 3428663 w 3709031"/>
                <a:gd name="connsiteY272" fmla="*/ 1002867 h 3752852"/>
                <a:gd name="connsiteX273" fmla="*/ 3383543 w 3709031"/>
                <a:gd name="connsiteY273" fmla="*/ 990778 h 3752852"/>
                <a:gd name="connsiteX274" fmla="*/ 3395633 w 3709031"/>
                <a:gd name="connsiteY274" fmla="*/ 945658 h 3752852"/>
                <a:gd name="connsiteX275" fmla="*/ 86101 w 3709031"/>
                <a:gd name="connsiteY275" fmla="*/ 2021773 h 3752852"/>
                <a:gd name="connsiteX276" fmla="*/ 124365 w 3709031"/>
                <a:gd name="connsiteY276" fmla="*/ 2048566 h 3752852"/>
                <a:gd name="connsiteX277" fmla="*/ 97572 w 3709031"/>
                <a:gd name="connsiteY277" fmla="*/ 2086830 h 3752852"/>
                <a:gd name="connsiteX278" fmla="*/ 59308 w 3709031"/>
                <a:gd name="connsiteY278" fmla="*/ 2060037 h 3752852"/>
                <a:gd name="connsiteX279" fmla="*/ 86101 w 3709031"/>
                <a:gd name="connsiteY279" fmla="*/ 2021773 h 3752852"/>
                <a:gd name="connsiteX280" fmla="*/ 3296947 w 3709031"/>
                <a:gd name="connsiteY280" fmla="*/ 850059 h 3752852"/>
                <a:gd name="connsiteX281" fmla="*/ 3342067 w 3709031"/>
                <a:gd name="connsiteY281" fmla="*/ 862149 h 3752852"/>
                <a:gd name="connsiteX282" fmla="*/ 3329977 w 3709031"/>
                <a:gd name="connsiteY282" fmla="*/ 907269 h 3752852"/>
                <a:gd name="connsiteX283" fmla="*/ 3284857 w 3709031"/>
                <a:gd name="connsiteY283" fmla="*/ 895179 h 3752852"/>
                <a:gd name="connsiteX284" fmla="*/ 3296947 w 3709031"/>
                <a:gd name="connsiteY284" fmla="*/ 850059 h 3752852"/>
                <a:gd name="connsiteX285" fmla="*/ 165267 w 3709031"/>
                <a:gd name="connsiteY285" fmla="*/ 1930146 h 3752852"/>
                <a:gd name="connsiteX286" fmla="*/ 203532 w 3709031"/>
                <a:gd name="connsiteY286" fmla="*/ 1956938 h 3752852"/>
                <a:gd name="connsiteX287" fmla="*/ 176739 w 3709031"/>
                <a:gd name="connsiteY287" fmla="*/ 1995202 h 3752852"/>
                <a:gd name="connsiteX288" fmla="*/ 138475 w 3709031"/>
                <a:gd name="connsiteY288" fmla="*/ 1968409 h 3752852"/>
                <a:gd name="connsiteX289" fmla="*/ 165267 w 3709031"/>
                <a:gd name="connsiteY289" fmla="*/ 1930146 h 3752852"/>
                <a:gd name="connsiteX290" fmla="*/ 3177405 w 3709031"/>
                <a:gd name="connsiteY290" fmla="*/ 830756 h 3752852"/>
                <a:gd name="connsiteX291" fmla="*/ 3222525 w 3709031"/>
                <a:gd name="connsiteY291" fmla="*/ 842846 h 3752852"/>
                <a:gd name="connsiteX292" fmla="*/ 3210435 w 3709031"/>
                <a:gd name="connsiteY292" fmla="*/ 887966 h 3752852"/>
                <a:gd name="connsiteX293" fmla="*/ 3165315 w 3709031"/>
                <a:gd name="connsiteY293" fmla="*/ 875876 h 3752852"/>
                <a:gd name="connsiteX294" fmla="*/ 3177405 w 3709031"/>
                <a:gd name="connsiteY294" fmla="*/ 830756 h 3752852"/>
                <a:gd name="connsiteX295" fmla="*/ 155146 w 3709031"/>
                <a:gd name="connsiteY295" fmla="*/ 1764298 h 3752852"/>
                <a:gd name="connsiteX296" fmla="*/ 179827 w 3709031"/>
                <a:gd name="connsiteY296" fmla="*/ 1758826 h 3752852"/>
                <a:gd name="connsiteX297" fmla="*/ 206620 w 3709031"/>
                <a:gd name="connsiteY297" fmla="*/ 1797090 h 3752852"/>
                <a:gd name="connsiteX298" fmla="*/ 168356 w 3709031"/>
                <a:gd name="connsiteY298" fmla="*/ 1823883 h 3752852"/>
                <a:gd name="connsiteX299" fmla="*/ 141563 w 3709031"/>
                <a:gd name="connsiteY299" fmla="*/ 1785619 h 3752852"/>
                <a:gd name="connsiteX300" fmla="*/ 155146 w 3709031"/>
                <a:gd name="connsiteY300" fmla="*/ 1764298 h 3752852"/>
                <a:gd name="connsiteX301" fmla="*/ 3078554 w 3709031"/>
                <a:gd name="connsiteY301" fmla="*/ 697202 h 3752852"/>
                <a:gd name="connsiteX302" fmla="*/ 3102664 w 3709031"/>
                <a:gd name="connsiteY302" fmla="*/ 704804 h 3752852"/>
                <a:gd name="connsiteX303" fmla="*/ 3106735 w 3709031"/>
                <a:gd name="connsiteY303" fmla="*/ 751338 h 3752852"/>
                <a:gd name="connsiteX304" fmla="*/ 3060201 w 3709031"/>
                <a:gd name="connsiteY304" fmla="*/ 755409 h 3752852"/>
                <a:gd name="connsiteX305" fmla="*/ 3056130 w 3709031"/>
                <a:gd name="connsiteY305" fmla="*/ 708875 h 3752852"/>
                <a:gd name="connsiteX306" fmla="*/ 3078554 w 3709031"/>
                <a:gd name="connsiteY306" fmla="*/ 697202 h 3752852"/>
                <a:gd name="connsiteX307" fmla="*/ 71348 w 3709031"/>
                <a:gd name="connsiteY307" fmla="*/ 1678915 h 3752852"/>
                <a:gd name="connsiteX308" fmla="*/ 96029 w 3709031"/>
                <a:gd name="connsiteY308" fmla="*/ 1673444 h 3752852"/>
                <a:gd name="connsiteX309" fmla="*/ 122821 w 3709031"/>
                <a:gd name="connsiteY309" fmla="*/ 1711708 h 3752852"/>
                <a:gd name="connsiteX310" fmla="*/ 84557 w 3709031"/>
                <a:gd name="connsiteY310" fmla="*/ 1738500 h 3752852"/>
                <a:gd name="connsiteX311" fmla="*/ 57765 w 3709031"/>
                <a:gd name="connsiteY311" fmla="*/ 1700236 h 3752852"/>
                <a:gd name="connsiteX312" fmla="*/ 71348 w 3709031"/>
                <a:gd name="connsiteY312" fmla="*/ 1678915 h 3752852"/>
                <a:gd name="connsiteX313" fmla="*/ 3087864 w 3709031"/>
                <a:gd name="connsiteY313" fmla="*/ 577931 h 3752852"/>
                <a:gd name="connsiteX314" fmla="*/ 3111974 w 3709031"/>
                <a:gd name="connsiteY314" fmla="*/ 585532 h 3752852"/>
                <a:gd name="connsiteX315" fmla="*/ 3116046 w 3709031"/>
                <a:gd name="connsiteY315" fmla="*/ 632066 h 3752852"/>
                <a:gd name="connsiteX316" fmla="*/ 3069512 w 3709031"/>
                <a:gd name="connsiteY316" fmla="*/ 636137 h 3752852"/>
                <a:gd name="connsiteX317" fmla="*/ 3065441 w 3709031"/>
                <a:gd name="connsiteY317" fmla="*/ 589604 h 3752852"/>
                <a:gd name="connsiteX318" fmla="*/ 3087864 w 3709031"/>
                <a:gd name="connsiteY318" fmla="*/ 577931 h 3752852"/>
                <a:gd name="connsiteX319" fmla="*/ 61222 w 3709031"/>
                <a:gd name="connsiteY319" fmla="*/ 1539463 h 3752852"/>
                <a:gd name="connsiteX320" fmla="*/ 85903 w 3709031"/>
                <a:gd name="connsiteY320" fmla="*/ 1533991 h 3752852"/>
                <a:gd name="connsiteX321" fmla="*/ 112695 w 3709031"/>
                <a:gd name="connsiteY321" fmla="*/ 1572255 h 3752852"/>
                <a:gd name="connsiteX322" fmla="*/ 74431 w 3709031"/>
                <a:gd name="connsiteY322" fmla="*/ 1599047 h 3752852"/>
                <a:gd name="connsiteX323" fmla="*/ 47639 w 3709031"/>
                <a:gd name="connsiteY323" fmla="*/ 1560784 h 3752852"/>
                <a:gd name="connsiteX324" fmla="*/ 61222 w 3709031"/>
                <a:gd name="connsiteY324" fmla="*/ 1539463 h 3752852"/>
                <a:gd name="connsiteX325" fmla="*/ 3005983 w 3709031"/>
                <a:gd name="connsiteY325" fmla="*/ 464594 h 3752852"/>
                <a:gd name="connsiteX326" fmla="*/ 3030093 w 3709031"/>
                <a:gd name="connsiteY326" fmla="*/ 472196 h 3752852"/>
                <a:gd name="connsiteX327" fmla="*/ 3034164 w 3709031"/>
                <a:gd name="connsiteY327" fmla="*/ 518730 h 3752852"/>
                <a:gd name="connsiteX328" fmla="*/ 2987630 w 3709031"/>
                <a:gd name="connsiteY328" fmla="*/ 522801 h 3752852"/>
                <a:gd name="connsiteX329" fmla="*/ 2983559 w 3709031"/>
                <a:gd name="connsiteY329" fmla="*/ 476267 h 3752852"/>
                <a:gd name="connsiteX330" fmla="*/ 3005983 w 3709031"/>
                <a:gd name="connsiteY330" fmla="*/ 464594 h 3752852"/>
                <a:gd name="connsiteX331" fmla="*/ 121259 w 3709031"/>
                <a:gd name="connsiteY331" fmla="*/ 1415876 h 3752852"/>
                <a:gd name="connsiteX332" fmla="*/ 145940 w 3709031"/>
                <a:gd name="connsiteY332" fmla="*/ 1410405 h 3752852"/>
                <a:gd name="connsiteX333" fmla="*/ 172733 w 3709031"/>
                <a:gd name="connsiteY333" fmla="*/ 1448668 h 3752852"/>
                <a:gd name="connsiteX334" fmla="*/ 134469 w 3709031"/>
                <a:gd name="connsiteY334" fmla="*/ 1475461 h 3752852"/>
                <a:gd name="connsiteX335" fmla="*/ 107676 w 3709031"/>
                <a:gd name="connsiteY335" fmla="*/ 1437197 h 3752852"/>
                <a:gd name="connsiteX336" fmla="*/ 121259 w 3709031"/>
                <a:gd name="connsiteY336" fmla="*/ 1415876 h 3752852"/>
                <a:gd name="connsiteX337" fmla="*/ 2880552 w 3709031"/>
                <a:gd name="connsiteY337" fmla="*/ 408513 h 3752852"/>
                <a:gd name="connsiteX338" fmla="*/ 2904662 w 3709031"/>
                <a:gd name="connsiteY338" fmla="*/ 416115 h 3752852"/>
                <a:gd name="connsiteX339" fmla="*/ 2908733 w 3709031"/>
                <a:gd name="connsiteY339" fmla="*/ 462649 h 3752852"/>
                <a:gd name="connsiteX340" fmla="*/ 2862199 w 3709031"/>
                <a:gd name="connsiteY340" fmla="*/ 466720 h 3752852"/>
                <a:gd name="connsiteX341" fmla="*/ 2858128 w 3709031"/>
                <a:gd name="connsiteY341" fmla="*/ 420186 h 3752852"/>
                <a:gd name="connsiteX342" fmla="*/ 2880552 w 3709031"/>
                <a:gd name="connsiteY342" fmla="*/ 408513 h 3752852"/>
                <a:gd name="connsiteX343" fmla="*/ 226990 w 3709031"/>
                <a:gd name="connsiteY343" fmla="*/ 1356852 h 3752852"/>
                <a:gd name="connsiteX344" fmla="*/ 251671 w 3709031"/>
                <a:gd name="connsiteY344" fmla="*/ 1351380 h 3752852"/>
                <a:gd name="connsiteX345" fmla="*/ 278464 w 3709031"/>
                <a:gd name="connsiteY345" fmla="*/ 1389644 h 3752852"/>
                <a:gd name="connsiteX346" fmla="*/ 240200 w 3709031"/>
                <a:gd name="connsiteY346" fmla="*/ 1416436 h 3752852"/>
                <a:gd name="connsiteX347" fmla="*/ 213407 w 3709031"/>
                <a:gd name="connsiteY347" fmla="*/ 1378173 h 3752852"/>
                <a:gd name="connsiteX348" fmla="*/ 226990 w 3709031"/>
                <a:gd name="connsiteY348" fmla="*/ 1356852 h 3752852"/>
                <a:gd name="connsiteX349" fmla="*/ 2761617 w 3709031"/>
                <a:gd name="connsiteY349" fmla="*/ 431260 h 3752852"/>
                <a:gd name="connsiteX350" fmla="*/ 2785727 w 3709031"/>
                <a:gd name="connsiteY350" fmla="*/ 438862 h 3752852"/>
                <a:gd name="connsiteX351" fmla="*/ 2789798 w 3709031"/>
                <a:gd name="connsiteY351" fmla="*/ 485396 h 3752852"/>
                <a:gd name="connsiteX352" fmla="*/ 2743264 w 3709031"/>
                <a:gd name="connsiteY352" fmla="*/ 489467 h 3752852"/>
                <a:gd name="connsiteX353" fmla="*/ 2739193 w 3709031"/>
                <a:gd name="connsiteY353" fmla="*/ 442933 h 3752852"/>
                <a:gd name="connsiteX354" fmla="*/ 2761617 w 3709031"/>
                <a:gd name="connsiteY354" fmla="*/ 431260 h 3752852"/>
                <a:gd name="connsiteX355" fmla="*/ 299694 w 3709031"/>
                <a:gd name="connsiteY355" fmla="*/ 1190915 h 3752852"/>
                <a:gd name="connsiteX356" fmla="*/ 324758 w 3709031"/>
                <a:gd name="connsiteY356" fmla="*/ 1194215 h 3752852"/>
                <a:gd name="connsiteX357" fmla="*/ 336848 w 3709031"/>
                <a:gd name="connsiteY357" fmla="*/ 1239334 h 3752852"/>
                <a:gd name="connsiteX358" fmla="*/ 291728 w 3709031"/>
                <a:gd name="connsiteY358" fmla="*/ 1251424 h 3752852"/>
                <a:gd name="connsiteX359" fmla="*/ 279638 w 3709031"/>
                <a:gd name="connsiteY359" fmla="*/ 1206304 h 3752852"/>
                <a:gd name="connsiteX360" fmla="*/ 299694 w 3709031"/>
                <a:gd name="connsiteY360" fmla="*/ 1190915 h 3752852"/>
                <a:gd name="connsiteX361" fmla="*/ 2597294 w 3709031"/>
                <a:gd name="connsiteY361" fmla="*/ 345474 h 3752852"/>
                <a:gd name="connsiteX362" fmla="*/ 2622550 w 3709031"/>
                <a:gd name="connsiteY362" fmla="*/ 344371 h 3752852"/>
                <a:gd name="connsiteX363" fmla="*/ 2642291 w 3709031"/>
                <a:gd name="connsiteY363" fmla="*/ 386706 h 3752852"/>
                <a:gd name="connsiteX364" fmla="*/ 2599956 w 3709031"/>
                <a:gd name="connsiteY364" fmla="*/ 406447 h 3752852"/>
                <a:gd name="connsiteX365" fmla="*/ 2580215 w 3709031"/>
                <a:gd name="connsiteY365" fmla="*/ 364112 h 3752852"/>
                <a:gd name="connsiteX366" fmla="*/ 2597294 w 3709031"/>
                <a:gd name="connsiteY366" fmla="*/ 345474 h 3752852"/>
                <a:gd name="connsiteX367" fmla="*/ 250152 w 3709031"/>
                <a:gd name="connsiteY367" fmla="*/ 1082021 h 3752852"/>
                <a:gd name="connsiteX368" fmla="*/ 275216 w 3709031"/>
                <a:gd name="connsiteY368" fmla="*/ 1085320 h 3752852"/>
                <a:gd name="connsiteX369" fmla="*/ 287305 w 3709031"/>
                <a:gd name="connsiteY369" fmla="*/ 1130440 h 3752852"/>
                <a:gd name="connsiteX370" fmla="*/ 242186 w 3709031"/>
                <a:gd name="connsiteY370" fmla="*/ 1142530 h 3752852"/>
                <a:gd name="connsiteX371" fmla="*/ 230096 w 3709031"/>
                <a:gd name="connsiteY371" fmla="*/ 1097410 h 3752852"/>
                <a:gd name="connsiteX372" fmla="*/ 250152 w 3709031"/>
                <a:gd name="connsiteY372" fmla="*/ 1082021 h 3752852"/>
                <a:gd name="connsiteX373" fmla="*/ 2565250 w 3709031"/>
                <a:gd name="connsiteY373" fmla="*/ 230211 h 3752852"/>
                <a:gd name="connsiteX374" fmla="*/ 2590506 w 3709031"/>
                <a:gd name="connsiteY374" fmla="*/ 229108 h 3752852"/>
                <a:gd name="connsiteX375" fmla="*/ 2610247 w 3709031"/>
                <a:gd name="connsiteY375" fmla="*/ 271443 h 3752852"/>
                <a:gd name="connsiteX376" fmla="*/ 2567912 w 3709031"/>
                <a:gd name="connsiteY376" fmla="*/ 291184 h 3752852"/>
                <a:gd name="connsiteX377" fmla="*/ 2548171 w 3709031"/>
                <a:gd name="connsiteY377" fmla="*/ 248850 h 3752852"/>
                <a:gd name="connsiteX378" fmla="*/ 2565250 w 3709031"/>
                <a:gd name="connsiteY378" fmla="*/ 230211 h 3752852"/>
                <a:gd name="connsiteX379" fmla="*/ 288332 w 3709031"/>
                <a:gd name="connsiteY379" fmla="*/ 947514 h 3752852"/>
                <a:gd name="connsiteX380" fmla="*/ 313396 w 3709031"/>
                <a:gd name="connsiteY380" fmla="*/ 950814 h 3752852"/>
                <a:gd name="connsiteX381" fmla="*/ 325486 w 3709031"/>
                <a:gd name="connsiteY381" fmla="*/ 995934 h 3752852"/>
                <a:gd name="connsiteX382" fmla="*/ 280366 w 3709031"/>
                <a:gd name="connsiteY382" fmla="*/ 1008024 h 3752852"/>
                <a:gd name="connsiteX383" fmla="*/ 268276 w 3709031"/>
                <a:gd name="connsiteY383" fmla="*/ 962904 h 3752852"/>
                <a:gd name="connsiteX384" fmla="*/ 288332 w 3709031"/>
                <a:gd name="connsiteY384" fmla="*/ 947514 h 3752852"/>
                <a:gd name="connsiteX385" fmla="*/ 2449543 w 3709031"/>
                <a:gd name="connsiteY385" fmla="*/ 151715 h 3752852"/>
                <a:gd name="connsiteX386" fmla="*/ 2474799 w 3709031"/>
                <a:gd name="connsiteY386" fmla="*/ 150612 h 3752852"/>
                <a:gd name="connsiteX387" fmla="*/ 2494540 w 3709031"/>
                <a:gd name="connsiteY387" fmla="*/ 192947 h 3752852"/>
                <a:gd name="connsiteX388" fmla="*/ 2452205 w 3709031"/>
                <a:gd name="connsiteY388" fmla="*/ 212688 h 3752852"/>
                <a:gd name="connsiteX389" fmla="*/ 2432464 w 3709031"/>
                <a:gd name="connsiteY389" fmla="*/ 170353 h 3752852"/>
                <a:gd name="connsiteX390" fmla="*/ 2449543 w 3709031"/>
                <a:gd name="connsiteY390" fmla="*/ 151715 h 3752852"/>
                <a:gd name="connsiteX391" fmla="*/ 506560 w 3709031"/>
                <a:gd name="connsiteY391" fmla="*/ 832612 h 3752852"/>
                <a:gd name="connsiteX392" fmla="*/ 531624 w 3709031"/>
                <a:gd name="connsiteY392" fmla="*/ 835912 h 3752852"/>
                <a:gd name="connsiteX393" fmla="*/ 543714 w 3709031"/>
                <a:gd name="connsiteY393" fmla="*/ 881032 h 3752852"/>
                <a:gd name="connsiteX394" fmla="*/ 498594 w 3709031"/>
                <a:gd name="connsiteY394" fmla="*/ 893122 h 3752852"/>
                <a:gd name="connsiteX395" fmla="*/ 486504 w 3709031"/>
                <a:gd name="connsiteY395" fmla="*/ 848002 h 3752852"/>
                <a:gd name="connsiteX396" fmla="*/ 506560 w 3709031"/>
                <a:gd name="connsiteY396" fmla="*/ 832612 h 3752852"/>
                <a:gd name="connsiteX397" fmla="*/ 2208513 w 3709031"/>
                <a:gd name="connsiteY397" fmla="*/ 203969 h 3752852"/>
                <a:gd name="connsiteX398" fmla="*/ 2233769 w 3709031"/>
                <a:gd name="connsiteY398" fmla="*/ 202867 h 3752852"/>
                <a:gd name="connsiteX399" fmla="*/ 2253511 w 3709031"/>
                <a:gd name="connsiteY399" fmla="*/ 245202 h 3752852"/>
                <a:gd name="connsiteX400" fmla="*/ 2211176 w 3709031"/>
                <a:gd name="connsiteY400" fmla="*/ 264943 h 3752852"/>
                <a:gd name="connsiteX401" fmla="*/ 2191434 w 3709031"/>
                <a:gd name="connsiteY401" fmla="*/ 222608 h 3752852"/>
                <a:gd name="connsiteX402" fmla="*/ 2208513 w 3709031"/>
                <a:gd name="connsiteY402" fmla="*/ 203969 h 3752852"/>
                <a:gd name="connsiteX403" fmla="*/ 387018 w 3709031"/>
                <a:gd name="connsiteY403" fmla="*/ 851916 h 3752852"/>
                <a:gd name="connsiteX404" fmla="*/ 412082 w 3709031"/>
                <a:gd name="connsiteY404" fmla="*/ 855215 h 3752852"/>
                <a:gd name="connsiteX405" fmla="*/ 424172 w 3709031"/>
                <a:gd name="connsiteY405" fmla="*/ 900335 h 3752852"/>
                <a:gd name="connsiteX406" fmla="*/ 379052 w 3709031"/>
                <a:gd name="connsiteY406" fmla="*/ 912425 h 3752852"/>
                <a:gd name="connsiteX407" fmla="*/ 366962 w 3709031"/>
                <a:gd name="connsiteY407" fmla="*/ 867305 h 3752852"/>
                <a:gd name="connsiteX408" fmla="*/ 387018 w 3709031"/>
                <a:gd name="connsiteY408" fmla="*/ 851916 h 3752852"/>
                <a:gd name="connsiteX409" fmla="*/ 2312496 w 3709031"/>
                <a:gd name="connsiteY409" fmla="*/ 141916 h 3752852"/>
                <a:gd name="connsiteX410" fmla="*/ 2337752 w 3709031"/>
                <a:gd name="connsiteY410" fmla="*/ 140813 h 3752852"/>
                <a:gd name="connsiteX411" fmla="*/ 2357493 w 3709031"/>
                <a:gd name="connsiteY411" fmla="*/ 183148 h 3752852"/>
                <a:gd name="connsiteX412" fmla="*/ 2315158 w 3709031"/>
                <a:gd name="connsiteY412" fmla="*/ 202889 h 3752852"/>
                <a:gd name="connsiteX413" fmla="*/ 2295417 w 3709031"/>
                <a:gd name="connsiteY413" fmla="*/ 160555 h 3752852"/>
                <a:gd name="connsiteX414" fmla="*/ 2312496 w 3709031"/>
                <a:gd name="connsiteY414" fmla="*/ 141916 h 3752852"/>
                <a:gd name="connsiteX415" fmla="*/ 608333 w 3709031"/>
                <a:gd name="connsiteY415" fmla="*/ 707995 h 3752852"/>
                <a:gd name="connsiteX416" fmla="*/ 654867 w 3709031"/>
                <a:gd name="connsiteY416" fmla="*/ 712066 h 3752852"/>
                <a:gd name="connsiteX417" fmla="*/ 650795 w 3709031"/>
                <a:gd name="connsiteY417" fmla="*/ 758600 h 3752852"/>
                <a:gd name="connsiteX418" fmla="*/ 604262 w 3709031"/>
                <a:gd name="connsiteY418" fmla="*/ 754529 h 3752852"/>
                <a:gd name="connsiteX419" fmla="*/ 608333 w 3709031"/>
                <a:gd name="connsiteY419" fmla="*/ 707995 h 3752852"/>
                <a:gd name="connsiteX420" fmla="*/ 2055852 w 3709031"/>
                <a:gd name="connsiteY420" fmla="*/ 171957 h 3752852"/>
                <a:gd name="connsiteX421" fmla="*/ 2088882 w 3709031"/>
                <a:gd name="connsiteY421" fmla="*/ 204987 h 3752852"/>
                <a:gd name="connsiteX422" fmla="*/ 2055852 w 3709031"/>
                <a:gd name="connsiteY422" fmla="*/ 238017 h 3752852"/>
                <a:gd name="connsiteX423" fmla="*/ 2022822 w 3709031"/>
                <a:gd name="connsiteY423" fmla="*/ 204987 h 3752852"/>
                <a:gd name="connsiteX424" fmla="*/ 2055852 w 3709031"/>
                <a:gd name="connsiteY424" fmla="*/ 171957 h 3752852"/>
                <a:gd name="connsiteX425" fmla="*/ 599023 w 3709031"/>
                <a:gd name="connsiteY425" fmla="*/ 588723 h 3752852"/>
                <a:gd name="connsiteX426" fmla="*/ 645556 w 3709031"/>
                <a:gd name="connsiteY426" fmla="*/ 592794 h 3752852"/>
                <a:gd name="connsiteX427" fmla="*/ 641485 w 3709031"/>
                <a:gd name="connsiteY427" fmla="*/ 639328 h 3752852"/>
                <a:gd name="connsiteX428" fmla="*/ 594951 w 3709031"/>
                <a:gd name="connsiteY428" fmla="*/ 635257 h 3752852"/>
                <a:gd name="connsiteX429" fmla="*/ 599023 w 3709031"/>
                <a:gd name="connsiteY429" fmla="*/ 588723 h 3752852"/>
                <a:gd name="connsiteX430" fmla="*/ 1986318 w 3709031"/>
                <a:gd name="connsiteY430" fmla="*/ 74605 h 3752852"/>
                <a:gd name="connsiteX431" fmla="*/ 2019348 w 3709031"/>
                <a:gd name="connsiteY431" fmla="*/ 107635 h 3752852"/>
                <a:gd name="connsiteX432" fmla="*/ 1986318 w 3709031"/>
                <a:gd name="connsiteY432" fmla="*/ 140665 h 3752852"/>
                <a:gd name="connsiteX433" fmla="*/ 1953288 w 3709031"/>
                <a:gd name="connsiteY433" fmla="*/ 107635 h 3752852"/>
                <a:gd name="connsiteX434" fmla="*/ 1986318 w 3709031"/>
                <a:gd name="connsiteY434" fmla="*/ 74605 h 3752852"/>
                <a:gd name="connsiteX435" fmla="*/ 925270 w 3709031"/>
                <a:gd name="connsiteY435" fmla="*/ 442053 h 3752852"/>
                <a:gd name="connsiteX436" fmla="*/ 971804 w 3709031"/>
                <a:gd name="connsiteY436" fmla="*/ 446124 h 3752852"/>
                <a:gd name="connsiteX437" fmla="*/ 967733 w 3709031"/>
                <a:gd name="connsiteY437" fmla="*/ 492658 h 3752852"/>
                <a:gd name="connsiteX438" fmla="*/ 921199 w 3709031"/>
                <a:gd name="connsiteY438" fmla="*/ 488587 h 3752852"/>
                <a:gd name="connsiteX439" fmla="*/ 925270 w 3709031"/>
                <a:gd name="connsiteY439" fmla="*/ 442053 h 3752852"/>
                <a:gd name="connsiteX440" fmla="*/ 1642120 w 3709031"/>
                <a:gd name="connsiteY440" fmla="*/ 171957 h 3752852"/>
                <a:gd name="connsiteX441" fmla="*/ 1675150 w 3709031"/>
                <a:gd name="connsiteY441" fmla="*/ 204987 h 3752852"/>
                <a:gd name="connsiteX442" fmla="*/ 1642120 w 3709031"/>
                <a:gd name="connsiteY442" fmla="*/ 238017 h 3752852"/>
                <a:gd name="connsiteX443" fmla="*/ 1609090 w 3709031"/>
                <a:gd name="connsiteY443" fmla="*/ 204987 h 3752852"/>
                <a:gd name="connsiteX444" fmla="*/ 1642120 w 3709031"/>
                <a:gd name="connsiteY444" fmla="*/ 171957 h 3752852"/>
                <a:gd name="connsiteX445" fmla="*/ 1084763 w 3709031"/>
                <a:gd name="connsiteY445" fmla="*/ 349281 h 3752852"/>
                <a:gd name="connsiteX446" fmla="*/ 1127098 w 3709031"/>
                <a:gd name="connsiteY446" fmla="*/ 369022 h 3752852"/>
                <a:gd name="connsiteX447" fmla="*/ 1107357 w 3709031"/>
                <a:gd name="connsiteY447" fmla="*/ 411357 h 3752852"/>
                <a:gd name="connsiteX448" fmla="*/ 1065022 w 3709031"/>
                <a:gd name="connsiteY448" fmla="*/ 391616 h 3752852"/>
                <a:gd name="connsiteX449" fmla="*/ 1084763 w 3709031"/>
                <a:gd name="connsiteY449" fmla="*/ 349281 h 3752852"/>
                <a:gd name="connsiteX450" fmla="*/ 1473544 w 3709031"/>
                <a:gd name="connsiteY450" fmla="*/ 207777 h 3752852"/>
                <a:gd name="connsiteX451" fmla="*/ 1515879 w 3709031"/>
                <a:gd name="connsiteY451" fmla="*/ 227518 h 3752852"/>
                <a:gd name="connsiteX452" fmla="*/ 1496138 w 3709031"/>
                <a:gd name="connsiteY452" fmla="*/ 269853 h 3752852"/>
                <a:gd name="connsiteX453" fmla="*/ 1453803 w 3709031"/>
                <a:gd name="connsiteY453" fmla="*/ 250112 h 3752852"/>
                <a:gd name="connsiteX454" fmla="*/ 1473544 w 3709031"/>
                <a:gd name="connsiteY454" fmla="*/ 207777 h 3752852"/>
                <a:gd name="connsiteX455" fmla="*/ 680904 w 3709031"/>
                <a:gd name="connsiteY455" fmla="*/ 475387 h 3752852"/>
                <a:gd name="connsiteX456" fmla="*/ 727438 w 3709031"/>
                <a:gd name="connsiteY456" fmla="*/ 479459 h 3752852"/>
                <a:gd name="connsiteX457" fmla="*/ 723367 w 3709031"/>
                <a:gd name="connsiteY457" fmla="*/ 525992 h 3752852"/>
                <a:gd name="connsiteX458" fmla="*/ 676833 w 3709031"/>
                <a:gd name="connsiteY458" fmla="*/ 521921 h 3752852"/>
                <a:gd name="connsiteX459" fmla="*/ 680904 w 3709031"/>
                <a:gd name="connsiteY459" fmla="*/ 475387 h 3752852"/>
                <a:gd name="connsiteX460" fmla="*/ 1850742 w 3709031"/>
                <a:gd name="connsiteY460" fmla="*/ 40417 h 3752852"/>
                <a:gd name="connsiteX461" fmla="*/ 1883772 w 3709031"/>
                <a:gd name="connsiteY461" fmla="*/ 73447 h 3752852"/>
                <a:gd name="connsiteX462" fmla="*/ 1850742 w 3709031"/>
                <a:gd name="connsiteY462" fmla="*/ 106477 h 3752852"/>
                <a:gd name="connsiteX463" fmla="*/ 1817712 w 3709031"/>
                <a:gd name="connsiteY463" fmla="*/ 73447 h 3752852"/>
                <a:gd name="connsiteX464" fmla="*/ 1850742 w 3709031"/>
                <a:gd name="connsiteY464" fmla="*/ 40417 h 3752852"/>
                <a:gd name="connsiteX465" fmla="*/ 806335 w 3709031"/>
                <a:gd name="connsiteY465" fmla="*/ 419306 h 3752852"/>
                <a:gd name="connsiteX466" fmla="*/ 852869 w 3709031"/>
                <a:gd name="connsiteY466" fmla="*/ 423377 h 3752852"/>
                <a:gd name="connsiteX467" fmla="*/ 848798 w 3709031"/>
                <a:gd name="connsiteY467" fmla="*/ 469911 h 3752852"/>
                <a:gd name="connsiteX468" fmla="*/ 802264 w 3709031"/>
                <a:gd name="connsiteY468" fmla="*/ 465840 h 3752852"/>
                <a:gd name="connsiteX469" fmla="*/ 806335 w 3709031"/>
                <a:gd name="connsiteY469" fmla="*/ 419306 h 3752852"/>
                <a:gd name="connsiteX470" fmla="*/ 1718608 w 3709031"/>
                <a:gd name="connsiteY470" fmla="*/ 78082 h 3752852"/>
                <a:gd name="connsiteX471" fmla="*/ 1751638 w 3709031"/>
                <a:gd name="connsiteY471" fmla="*/ 111112 h 3752852"/>
                <a:gd name="connsiteX472" fmla="*/ 1718608 w 3709031"/>
                <a:gd name="connsiteY472" fmla="*/ 144142 h 3752852"/>
                <a:gd name="connsiteX473" fmla="*/ 1685578 w 3709031"/>
                <a:gd name="connsiteY473" fmla="*/ 111112 h 3752852"/>
                <a:gd name="connsiteX474" fmla="*/ 1718608 w 3709031"/>
                <a:gd name="connsiteY474" fmla="*/ 78082 h 3752852"/>
                <a:gd name="connsiteX475" fmla="*/ 1369561 w 3709031"/>
                <a:gd name="connsiteY475" fmla="*/ 145723 h 3752852"/>
                <a:gd name="connsiteX476" fmla="*/ 1411896 w 3709031"/>
                <a:gd name="connsiteY476" fmla="*/ 165464 h 3752852"/>
                <a:gd name="connsiteX477" fmla="*/ 1392155 w 3709031"/>
                <a:gd name="connsiteY477" fmla="*/ 207799 h 3752852"/>
                <a:gd name="connsiteX478" fmla="*/ 1349820 w 3709031"/>
                <a:gd name="connsiteY478" fmla="*/ 188058 h 3752852"/>
                <a:gd name="connsiteX479" fmla="*/ 1369561 w 3709031"/>
                <a:gd name="connsiteY479" fmla="*/ 145723 h 3752852"/>
                <a:gd name="connsiteX480" fmla="*/ 1116807 w 3709031"/>
                <a:gd name="connsiteY480" fmla="*/ 234018 h 3752852"/>
                <a:gd name="connsiteX481" fmla="*/ 1159142 w 3709031"/>
                <a:gd name="connsiteY481" fmla="*/ 253759 h 3752852"/>
                <a:gd name="connsiteX482" fmla="*/ 1139401 w 3709031"/>
                <a:gd name="connsiteY482" fmla="*/ 296094 h 3752852"/>
                <a:gd name="connsiteX483" fmla="*/ 1097066 w 3709031"/>
                <a:gd name="connsiteY483" fmla="*/ 276353 h 3752852"/>
                <a:gd name="connsiteX484" fmla="*/ 1116807 w 3709031"/>
                <a:gd name="connsiteY484" fmla="*/ 234018 h 3752852"/>
                <a:gd name="connsiteX485" fmla="*/ 1232514 w 3709031"/>
                <a:gd name="connsiteY485" fmla="*/ 155522 h 3752852"/>
                <a:gd name="connsiteX486" fmla="*/ 1274849 w 3709031"/>
                <a:gd name="connsiteY486" fmla="*/ 175263 h 3752852"/>
                <a:gd name="connsiteX487" fmla="*/ 1255108 w 3709031"/>
                <a:gd name="connsiteY487" fmla="*/ 217598 h 3752852"/>
                <a:gd name="connsiteX488" fmla="*/ 1212773 w 3709031"/>
                <a:gd name="connsiteY488" fmla="*/ 197857 h 3752852"/>
                <a:gd name="connsiteX489" fmla="*/ 1232514 w 3709031"/>
                <a:gd name="connsiteY489" fmla="*/ 155522 h 3752852"/>
                <a:gd name="connsiteX490" fmla="*/ 1221956 w 3709031"/>
                <a:gd name="connsiteY490" fmla="*/ 116354 h 3752852"/>
                <a:gd name="connsiteX491" fmla="*/ 1018294 w 3709031"/>
                <a:gd name="connsiteY491" fmla="*/ 399117 h 3752852"/>
                <a:gd name="connsiteX492" fmla="*/ 1019417 w 3709031"/>
                <a:gd name="connsiteY492" fmla="*/ 417702 h 3752852"/>
                <a:gd name="connsiteX493" fmla="*/ 997620 w 3709031"/>
                <a:gd name="connsiteY493" fmla="*/ 403680 h 3752852"/>
                <a:gd name="connsiteX494" fmla="*/ 657586 w 3709031"/>
                <a:gd name="connsiteY494" fmla="*/ 442192 h 3752852"/>
                <a:gd name="connsiteX495" fmla="*/ 562917 w 3709031"/>
                <a:gd name="connsiteY495" fmla="*/ 777559 h 3752852"/>
                <a:gd name="connsiteX496" fmla="*/ 569903 w 3709031"/>
                <a:gd name="connsiteY496" fmla="*/ 793658 h 3752852"/>
                <a:gd name="connsiteX497" fmla="*/ 541366 w 3709031"/>
                <a:gd name="connsiteY497" fmla="*/ 787198 h 3752852"/>
                <a:gd name="connsiteX498" fmla="*/ 235011 w 3709031"/>
                <a:gd name="connsiteY498" fmla="*/ 939686 h 3752852"/>
                <a:gd name="connsiteX499" fmla="*/ 260754 w 3709031"/>
                <a:gd name="connsiteY499" fmla="*/ 1287207 h 3752852"/>
                <a:gd name="connsiteX500" fmla="*/ 271711 w 3709031"/>
                <a:gd name="connsiteY500" fmla="*/ 1298769 h 3752852"/>
                <a:gd name="connsiteX501" fmla="*/ 244165 w 3709031"/>
                <a:gd name="connsiteY501" fmla="*/ 1302271 h 3752852"/>
                <a:gd name="connsiteX502" fmla="*/ 8439 w 3709031"/>
                <a:gd name="connsiteY502" fmla="*/ 1550343 h 3752852"/>
                <a:gd name="connsiteX503" fmla="*/ 151488 w 3709031"/>
                <a:gd name="connsiteY503" fmla="*/ 1868101 h 3752852"/>
                <a:gd name="connsiteX504" fmla="*/ 164579 w 3709031"/>
                <a:gd name="connsiteY504" fmla="*/ 1874640 h 3752852"/>
                <a:gd name="connsiteX505" fmla="*/ 141418 w 3709031"/>
                <a:gd name="connsiteY505" fmla="*/ 1886566 h 3752852"/>
                <a:gd name="connsiteX506" fmla="*/ 4754 w 3709031"/>
                <a:gd name="connsiteY506" fmla="*/ 2200300 h 3752852"/>
                <a:gd name="connsiteX507" fmla="*/ 247856 w 3709031"/>
                <a:gd name="connsiteY507" fmla="*/ 2449970 h 3752852"/>
                <a:gd name="connsiteX508" fmla="*/ 261581 w 3709031"/>
                <a:gd name="connsiteY508" fmla="*/ 2451543 h 3752852"/>
                <a:gd name="connsiteX509" fmla="*/ 245072 w 3709031"/>
                <a:gd name="connsiteY509" fmla="*/ 2469399 h 3752852"/>
                <a:gd name="connsiteX510" fmla="*/ 223953 w 3709031"/>
                <a:gd name="connsiteY510" fmla="*/ 2810954 h 3752852"/>
                <a:gd name="connsiteX511" fmla="*/ 537787 w 3709031"/>
                <a:gd name="connsiteY511" fmla="*/ 2962421 h 3752852"/>
                <a:gd name="connsiteX512" fmla="*/ 555701 w 3709031"/>
                <a:gd name="connsiteY512" fmla="*/ 2958134 h 3752852"/>
                <a:gd name="connsiteX513" fmla="*/ 544150 w 3709031"/>
                <a:gd name="connsiteY513" fmla="*/ 2985673 h 3752852"/>
                <a:gd name="connsiteX514" fmla="*/ 641124 w 3709031"/>
                <a:gd name="connsiteY514" fmla="*/ 3313853 h 3752852"/>
                <a:gd name="connsiteX515" fmla="*/ 981157 w 3709031"/>
                <a:gd name="connsiteY515" fmla="*/ 3352365 h 3752852"/>
                <a:gd name="connsiteX516" fmla="*/ 999504 w 3709031"/>
                <a:gd name="connsiteY516" fmla="*/ 3340562 h 3752852"/>
                <a:gd name="connsiteX517" fmla="*/ 998437 w 3709031"/>
                <a:gd name="connsiteY517" fmla="*/ 3362750 h 3752852"/>
                <a:gd name="connsiteX518" fmla="*/ 1201806 w 3709031"/>
                <a:gd name="connsiteY518" fmla="*/ 3637971 h 3752852"/>
                <a:gd name="connsiteX519" fmla="*/ 1539577 w 3709031"/>
                <a:gd name="connsiteY519" fmla="*/ 3552274 h 3752852"/>
                <a:gd name="connsiteX520" fmla="*/ 1552884 w 3709031"/>
                <a:gd name="connsiteY520" fmla="*/ 3534319 h 3752852"/>
                <a:gd name="connsiteX521" fmla="*/ 1562031 w 3709031"/>
                <a:gd name="connsiteY521" fmla="*/ 3563785 h 3752852"/>
                <a:gd name="connsiteX522" fmla="*/ 1847266 w 3709031"/>
                <a:gd name="connsiteY522" fmla="*/ 3752852 h 3752852"/>
                <a:gd name="connsiteX523" fmla="*/ 2132502 w 3709031"/>
                <a:gd name="connsiteY523" fmla="*/ 3563785 h 3752852"/>
                <a:gd name="connsiteX524" fmla="*/ 2144411 w 3709031"/>
                <a:gd name="connsiteY524" fmla="*/ 3525422 h 3752852"/>
                <a:gd name="connsiteX525" fmla="*/ 2172808 w 3709031"/>
                <a:gd name="connsiteY525" fmla="*/ 3562772 h 3752852"/>
                <a:gd name="connsiteX526" fmla="*/ 2505506 w 3709031"/>
                <a:gd name="connsiteY526" fmla="*/ 3642881 h 3752852"/>
                <a:gd name="connsiteX527" fmla="*/ 2708876 w 3709031"/>
                <a:gd name="connsiteY527" fmla="*/ 3367659 h 3752852"/>
                <a:gd name="connsiteX528" fmla="*/ 2707605 w 3709031"/>
                <a:gd name="connsiteY528" fmla="*/ 3341251 h 3752852"/>
                <a:gd name="connsiteX529" fmla="*/ 2729841 w 3709031"/>
                <a:gd name="connsiteY529" fmla="*/ 3355556 h 3752852"/>
                <a:gd name="connsiteX530" fmla="*/ 3069874 w 3709031"/>
                <a:gd name="connsiteY530" fmla="*/ 3317043 h 3752852"/>
                <a:gd name="connsiteX531" fmla="*/ 3164543 w 3709031"/>
                <a:gd name="connsiteY531" fmla="*/ 2981676 h 3752852"/>
                <a:gd name="connsiteX532" fmla="*/ 3156706 w 3709031"/>
                <a:gd name="connsiteY532" fmla="*/ 2963616 h 3752852"/>
                <a:gd name="connsiteX533" fmla="*/ 3178721 w 3709031"/>
                <a:gd name="connsiteY533" fmla="*/ 2968600 h 3752852"/>
                <a:gd name="connsiteX534" fmla="*/ 3485076 w 3709031"/>
                <a:gd name="connsiteY534" fmla="*/ 2816112 h 3752852"/>
                <a:gd name="connsiteX535" fmla="*/ 3459334 w 3709031"/>
                <a:gd name="connsiteY535" fmla="*/ 2468591 h 3752852"/>
                <a:gd name="connsiteX536" fmla="*/ 3444679 w 3709031"/>
                <a:gd name="connsiteY536" fmla="*/ 2453126 h 3752852"/>
                <a:gd name="connsiteX537" fmla="*/ 3468551 w 3709031"/>
                <a:gd name="connsiteY537" fmla="*/ 2450090 h 3752852"/>
                <a:gd name="connsiteX538" fmla="*/ 3704277 w 3709031"/>
                <a:gd name="connsiteY538" fmla="*/ 2202019 h 3752852"/>
                <a:gd name="connsiteX539" fmla="*/ 3561228 w 3709031"/>
                <a:gd name="connsiteY539" fmla="*/ 1884260 h 3752852"/>
                <a:gd name="connsiteX540" fmla="*/ 3541006 w 3709031"/>
                <a:gd name="connsiteY540" fmla="*/ 1874160 h 3752852"/>
                <a:gd name="connsiteX541" fmla="*/ 3563926 w 3709031"/>
                <a:gd name="connsiteY541" fmla="*/ 1862358 h 3752852"/>
                <a:gd name="connsiteX542" fmla="*/ 3700590 w 3709031"/>
                <a:gd name="connsiteY542" fmla="*/ 1548624 h 3752852"/>
                <a:gd name="connsiteX543" fmla="*/ 3457488 w 3709031"/>
                <a:gd name="connsiteY543" fmla="*/ 1298954 h 3752852"/>
                <a:gd name="connsiteX544" fmla="*/ 3434221 w 3709031"/>
                <a:gd name="connsiteY544" fmla="*/ 1296287 h 3752852"/>
                <a:gd name="connsiteX545" fmla="*/ 3452898 w 3709031"/>
                <a:gd name="connsiteY545" fmla="*/ 1276085 h 3752852"/>
                <a:gd name="connsiteX546" fmla="*/ 3474017 w 3709031"/>
                <a:gd name="connsiteY546" fmla="*/ 934530 h 3752852"/>
                <a:gd name="connsiteX547" fmla="*/ 3160184 w 3709031"/>
                <a:gd name="connsiteY547" fmla="*/ 783063 h 3752852"/>
                <a:gd name="connsiteX548" fmla="*/ 3141886 w 3709031"/>
                <a:gd name="connsiteY548" fmla="*/ 787442 h 3752852"/>
                <a:gd name="connsiteX549" fmla="*/ 3150384 w 3709031"/>
                <a:gd name="connsiteY549" fmla="*/ 767181 h 3752852"/>
                <a:gd name="connsiteX550" fmla="*/ 3053410 w 3709031"/>
                <a:gd name="connsiteY550" fmla="*/ 439001 h 3752852"/>
                <a:gd name="connsiteX551" fmla="*/ 2706699 w 3709031"/>
                <a:gd name="connsiteY551" fmla="*/ 404006 h 3752852"/>
                <a:gd name="connsiteX552" fmla="*/ 2687275 w 3709031"/>
                <a:gd name="connsiteY552" fmla="*/ 416843 h 3752852"/>
                <a:gd name="connsiteX553" fmla="*/ 2688727 w 3709031"/>
                <a:gd name="connsiteY553" fmla="*/ 386666 h 3752852"/>
                <a:gd name="connsiteX554" fmla="*/ 2485357 w 3709031"/>
                <a:gd name="connsiteY554" fmla="*/ 111444 h 3752852"/>
                <a:gd name="connsiteX555" fmla="*/ 2152658 w 3709031"/>
                <a:gd name="connsiteY555" fmla="*/ 191553 h 3752852"/>
                <a:gd name="connsiteX556" fmla="*/ 2139256 w 3709031"/>
                <a:gd name="connsiteY556" fmla="*/ 209181 h 3752852"/>
                <a:gd name="connsiteX557" fmla="*/ 2135358 w 3709031"/>
                <a:gd name="connsiteY557" fmla="*/ 196054 h 3752852"/>
                <a:gd name="connsiteX558" fmla="*/ 1847267 w 3709031"/>
                <a:gd name="connsiteY558" fmla="*/ 0 h 3752852"/>
                <a:gd name="connsiteX559" fmla="*/ 1726771 w 3709031"/>
                <a:gd name="connsiteY559" fmla="*/ 24327 h 3752852"/>
                <a:gd name="connsiteX560" fmla="*/ 1568230 w 3709031"/>
                <a:gd name="connsiteY560" fmla="*/ 175355 h 3752852"/>
                <a:gd name="connsiteX561" fmla="*/ 1559124 w 3709031"/>
                <a:gd name="connsiteY561" fmla="*/ 202340 h 3752852"/>
                <a:gd name="connsiteX562" fmla="*/ 1554655 w 3709031"/>
                <a:gd name="connsiteY562" fmla="*/ 196463 h 3752852"/>
                <a:gd name="connsiteX563" fmla="*/ 1221956 w 3709031"/>
                <a:gd name="connsiteY563" fmla="*/ 116354 h 3752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</a:cxnLst>
              <a:rect l="l" t="t" r="r" b="b"/>
              <a:pathLst>
                <a:path w="3709031" h="3752852">
                  <a:moveTo>
                    <a:pt x="2465824" y="3544013"/>
                  </a:moveTo>
                  <a:cubicBezTo>
                    <a:pt x="2482966" y="3537774"/>
                    <a:pt x="2501920" y="3546613"/>
                    <a:pt x="2508159" y="3563755"/>
                  </a:cubicBezTo>
                  <a:cubicBezTo>
                    <a:pt x="2514398" y="3580896"/>
                    <a:pt x="2505559" y="3599850"/>
                    <a:pt x="2488418" y="3606090"/>
                  </a:cubicBezTo>
                  <a:cubicBezTo>
                    <a:pt x="2471276" y="3612329"/>
                    <a:pt x="2452322" y="3603490"/>
                    <a:pt x="2446083" y="3586348"/>
                  </a:cubicBezTo>
                  <a:cubicBezTo>
                    <a:pt x="2439843" y="3569207"/>
                    <a:pt x="2448682" y="3550253"/>
                    <a:pt x="2465824" y="3544013"/>
                  </a:cubicBezTo>
                  <a:close/>
                  <a:moveTo>
                    <a:pt x="2326731" y="3558257"/>
                  </a:moveTo>
                  <a:cubicBezTo>
                    <a:pt x="2343873" y="3552018"/>
                    <a:pt x="2362827" y="3560856"/>
                    <a:pt x="2369066" y="3577998"/>
                  </a:cubicBezTo>
                  <a:cubicBezTo>
                    <a:pt x="2375305" y="3595140"/>
                    <a:pt x="2366467" y="3614094"/>
                    <a:pt x="2349325" y="3620333"/>
                  </a:cubicBezTo>
                  <a:cubicBezTo>
                    <a:pt x="2332183" y="3626572"/>
                    <a:pt x="2313229" y="3617734"/>
                    <a:pt x="2306990" y="3600592"/>
                  </a:cubicBezTo>
                  <a:cubicBezTo>
                    <a:pt x="2300751" y="3583450"/>
                    <a:pt x="2309589" y="3564496"/>
                    <a:pt x="2326731" y="3558257"/>
                  </a:cubicBezTo>
                  <a:close/>
                  <a:moveTo>
                    <a:pt x="2577107" y="3463427"/>
                  </a:moveTo>
                  <a:cubicBezTo>
                    <a:pt x="2594249" y="3457188"/>
                    <a:pt x="2613203" y="3466027"/>
                    <a:pt x="2619442" y="3483169"/>
                  </a:cubicBezTo>
                  <a:cubicBezTo>
                    <a:pt x="2625681" y="3500310"/>
                    <a:pt x="2616843" y="3519264"/>
                    <a:pt x="2599701" y="3525504"/>
                  </a:cubicBezTo>
                  <a:cubicBezTo>
                    <a:pt x="2582559" y="3531743"/>
                    <a:pt x="2563605" y="3522904"/>
                    <a:pt x="2557366" y="3505762"/>
                  </a:cubicBezTo>
                  <a:cubicBezTo>
                    <a:pt x="2551127" y="3488621"/>
                    <a:pt x="2559965" y="3469667"/>
                    <a:pt x="2577107" y="3463427"/>
                  </a:cubicBezTo>
                  <a:close/>
                  <a:moveTo>
                    <a:pt x="2872937" y="3298668"/>
                  </a:moveTo>
                  <a:cubicBezTo>
                    <a:pt x="2886911" y="3286942"/>
                    <a:pt x="2907745" y="3288765"/>
                    <a:pt x="2919471" y="3302739"/>
                  </a:cubicBezTo>
                  <a:cubicBezTo>
                    <a:pt x="2931196" y="3316713"/>
                    <a:pt x="2929374" y="3337547"/>
                    <a:pt x="2915399" y="3349273"/>
                  </a:cubicBezTo>
                  <a:cubicBezTo>
                    <a:pt x="2901425" y="3360998"/>
                    <a:pt x="2880592" y="3359176"/>
                    <a:pt x="2868866" y="3345202"/>
                  </a:cubicBezTo>
                  <a:cubicBezTo>
                    <a:pt x="2857140" y="3331227"/>
                    <a:pt x="2858963" y="3310394"/>
                    <a:pt x="2872937" y="3298668"/>
                  </a:cubicBezTo>
                  <a:close/>
                  <a:moveTo>
                    <a:pt x="1986317" y="3612187"/>
                  </a:moveTo>
                  <a:cubicBezTo>
                    <a:pt x="2004559" y="3612187"/>
                    <a:pt x="2019347" y="3626975"/>
                    <a:pt x="2019348" y="3645217"/>
                  </a:cubicBezTo>
                  <a:cubicBezTo>
                    <a:pt x="2019347" y="3663459"/>
                    <a:pt x="2004559" y="3678247"/>
                    <a:pt x="1986318" y="3678247"/>
                  </a:cubicBezTo>
                  <a:cubicBezTo>
                    <a:pt x="1968075" y="3678247"/>
                    <a:pt x="1953287" y="3663459"/>
                    <a:pt x="1953287" y="3645217"/>
                  </a:cubicBezTo>
                  <a:cubicBezTo>
                    <a:pt x="1953287" y="3626975"/>
                    <a:pt x="1968076" y="3612187"/>
                    <a:pt x="1986317" y="3612187"/>
                  </a:cubicBezTo>
                  <a:close/>
                  <a:moveTo>
                    <a:pt x="2998770" y="3237711"/>
                  </a:moveTo>
                  <a:cubicBezTo>
                    <a:pt x="3012744" y="3225985"/>
                    <a:pt x="3033578" y="3227808"/>
                    <a:pt x="3045303" y="3241782"/>
                  </a:cubicBezTo>
                  <a:cubicBezTo>
                    <a:pt x="3057029" y="3255756"/>
                    <a:pt x="3055207" y="3276590"/>
                    <a:pt x="3041232" y="3288316"/>
                  </a:cubicBezTo>
                  <a:cubicBezTo>
                    <a:pt x="3027258" y="3300041"/>
                    <a:pt x="3006424" y="3298219"/>
                    <a:pt x="2994699" y="3284245"/>
                  </a:cubicBezTo>
                  <a:cubicBezTo>
                    <a:pt x="2982973" y="3270270"/>
                    <a:pt x="2984795" y="3249437"/>
                    <a:pt x="2998770" y="3237711"/>
                  </a:cubicBezTo>
                  <a:close/>
                  <a:moveTo>
                    <a:pt x="1850741" y="3646375"/>
                  </a:moveTo>
                  <a:cubicBezTo>
                    <a:pt x="1868984" y="3646375"/>
                    <a:pt x="1883771" y="3661163"/>
                    <a:pt x="1883771" y="3679405"/>
                  </a:cubicBezTo>
                  <a:cubicBezTo>
                    <a:pt x="1883772" y="3697647"/>
                    <a:pt x="1868983" y="3712435"/>
                    <a:pt x="1850741" y="3712435"/>
                  </a:cubicBezTo>
                  <a:cubicBezTo>
                    <a:pt x="1832499" y="3712435"/>
                    <a:pt x="1817712" y="3697647"/>
                    <a:pt x="1817711" y="3679405"/>
                  </a:cubicBezTo>
                  <a:cubicBezTo>
                    <a:pt x="1817711" y="3661163"/>
                    <a:pt x="1832499" y="3646375"/>
                    <a:pt x="1850741" y="3646375"/>
                  </a:cubicBezTo>
                  <a:close/>
                  <a:moveTo>
                    <a:pt x="2228094" y="3490558"/>
                  </a:moveTo>
                  <a:cubicBezTo>
                    <a:pt x="2245236" y="3484319"/>
                    <a:pt x="2264190" y="3493157"/>
                    <a:pt x="2270429" y="3510299"/>
                  </a:cubicBezTo>
                  <a:cubicBezTo>
                    <a:pt x="2276668" y="3527441"/>
                    <a:pt x="2267830" y="3546395"/>
                    <a:pt x="2250688" y="3552634"/>
                  </a:cubicBezTo>
                  <a:cubicBezTo>
                    <a:pt x="2233546" y="3558873"/>
                    <a:pt x="2214592" y="3550035"/>
                    <a:pt x="2208353" y="3532893"/>
                  </a:cubicBezTo>
                  <a:cubicBezTo>
                    <a:pt x="2202114" y="3515751"/>
                    <a:pt x="2210952" y="3496797"/>
                    <a:pt x="2228094" y="3490558"/>
                  </a:cubicBezTo>
                  <a:close/>
                  <a:moveTo>
                    <a:pt x="2616875" y="3349053"/>
                  </a:moveTo>
                  <a:cubicBezTo>
                    <a:pt x="2634017" y="3342814"/>
                    <a:pt x="2652971" y="3351653"/>
                    <a:pt x="2659210" y="3368795"/>
                  </a:cubicBezTo>
                  <a:cubicBezTo>
                    <a:pt x="2665449" y="3385936"/>
                    <a:pt x="2656611" y="3404890"/>
                    <a:pt x="2639469" y="3411129"/>
                  </a:cubicBezTo>
                  <a:cubicBezTo>
                    <a:pt x="2622327" y="3417369"/>
                    <a:pt x="2603373" y="3408530"/>
                    <a:pt x="2597134" y="3391388"/>
                  </a:cubicBezTo>
                  <a:cubicBezTo>
                    <a:pt x="2590895" y="3374247"/>
                    <a:pt x="2599733" y="3355293"/>
                    <a:pt x="2616875" y="3349053"/>
                  </a:cubicBezTo>
                  <a:close/>
                  <a:moveTo>
                    <a:pt x="2757094" y="3268787"/>
                  </a:moveTo>
                  <a:cubicBezTo>
                    <a:pt x="2771069" y="3257062"/>
                    <a:pt x="2791902" y="3258885"/>
                    <a:pt x="2803628" y="3272859"/>
                  </a:cubicBezTo>
                  <a:cubicBezTo>
                    <a:pt x="2815354" y="3286833"/>
                    <a:pt x="2813531" y="3307667"/>
                    <a:pt x="2799556" y="3319392"/>
                  </a:cubicBezTo>
                  <a:cubicBezTo>
                    <a:pt x="2785583" y="3331118"/>
                    <a:pt x="2764749" y="3329296"/>
                    <a:pt x="2753023" y="3315321"/>
                  </a:cubicBezTo>
                  <a:cubicBezTo>
                    <a:pt x="2741297" y="3301347"/>
                    <a:pt x="2743120" y="3280513"/>
                    <a:pt x="2757094" y="3268787"/>
                  </a:cubicBezTo>
                  <a:close/>
                  <a:moveTo>
                    <a:pt x="2055851" y="3514835"/>
                  </a:moveTo>
                  <a:cubicBezTo>
                    <a:pt x="2074093" y="3514835"/>
                    <a:pt x="2088881" y="3529623"/>
                    <a:pt x="2088881" y="3547865"/>
                  </a:cubicBezTo>
                  <a:cubicBezTo>
                    <a:pt x="2088881" y="3566107"/>
                    <a:pt x="2074093" y="3580895"/>
                    <a:pt x="2055852" y="3580895"/>
                  </a:cubicBezTo>
                  <a:cubicBezTo>
                    <a:pt x="2037610" y="3580895"/>
                    <a:pt x="2022821" y="3566107"/>
                    <a:pt x="2022821" y="3547865"/>
                  </a:cubicBezTo>
                  <a:cubicBezTo>
                    <a:pt x="2022822" y="3529623"/>
                    <a:pt x="2037609" y="3514835"/>
                    <a:pt x="2055851" y="3514835"/>
                  </a:cubicBezTo>
                  <a:close/>
                  <a:moveTo>
                    <a:pt x="3075780" y="3123924"/>
                  </a:moveTo>
                  <a:cubicBezTo>
                    <a:pt x="3089754" y="3112198"/>
                    <a:pt x="3110588" y="3114021"/>
                    <a:pt x="3122313" y="3127995"/>
                  </a:cubicBezTo>
                  <a:cubicBezTo>
                    <a:pt x="3134039" y="3141969"/>
                    <a:pt x="3132216" y="3162803"/>
                    <a:pt x="3118242" y="3174529"/>
                  </a:cubicBezTo>
                  <a:cubicBezTo>
                    <a:pt x="3104268" y="3186254"/>
                    <a:pt x="3083434" y="3184432"/>
                    <a:pt x="3071708" y="3170458"/>
                  </a:cubicBezTo>
                  <a:cubicBezTo>
                    <a:pt x="3059983" y="3156483"/>
                    <a:pt x="3061805" y="3135649"/>
                    <a:pt x="3075780" y="3123924"/>
                  </a:cubicBezTo>
                  <a:close/>
                  <a:moveTo>
                    <a:pt x="1718608" y="3608710"/>
                  </a:moveTo>
                  <a:cubicBezTo>
                    <a:pt x="1736849" y="3608710"/>
                    <a:pt x="1751637" y="3623498"/>
                    <a:pt x="1751638" y="3641740"/>
                  </a:cubicBezTo>
                  <a:cubicBezTo>
                    <a:pt x="1751638" y="3659982"/>
                    <a:pt x="1736850" y="3674770"/>
                    <a:pt x="1718607" y="3674770"/>
                  </a:cubicBezTo>
                  <a:cubicBezTo>
                    <a:pt x="1700365" y="3674770"/>
                    <a:pt x="1685577" y="3659982"/>
                    <a:pt x="1685578" y="3641740"/>
                  </a:cubicBezTo>
                  <a:cubicBezTo>
                    <a:pt x="1685577" y="3623498"/>
                    <a:pt x="1700366" y="3608710"/>
                    <a:pt x="1718608" y="3608710"/>
                  </a:cubicBezTo>
                  <a:close/>
                  <a:moveTo>
                    <a:pt x="3074031" y="3002846"/>
                  </a:moveTo>
                  <a:cubicBezTo>
                    <a:pt x="3088005" y="2991120"/>
                    <a:pt x="3108839" y="2992943"/>
                    <a:pt x="3120565" y="3006917"/>
                  </a:cubicBezTo>
                  <a:cubicBezTo>
                    <a:pt x="3132291" y="3020891"/>
                    <a:pt x="3130468" y="3041725"/>
                    <a:pt x="3116494" y="3053451"/>
                  </a:cubicBezTo>
                  <a:cubicBezTo>
                    <a:pt x="3102520" y="3065176"/>
                    <a:pt x="3081686" y="3063353"/>
                    <a:pt x="3069960" y="3049380"/>
                  </a:cubicBezTo>
                  <a:cubicBezTo>
                    <a:pt x="3058234" y="3035405"/>
                    <a:pt x="3060057" y="3014571"/>
                    <a:pt x="3074031" y="3002846"/>
                  </a:cubicBezTo>
                  <a:close/>
                  <a:moveTo>
                    <a:pt x="1642119" y="3514835"/>
                  </a:moveTo>
                  <a:cubicBezTo>
                    <a:pt x="1660361" y="3514835"/>
                    <a:pt x="1675149" y="3529623"/>
                    <a:pt x="1675150" y="3547865"/>
                  </a:cubicBezTo>
                  <a:cubicBezTo>
                    <a:pt x="1675149" y="3566107"/>
                    <a:pt x="1660361" y="3580895"/>
                    <a:pt x="1642120" y="3580895"/>
                  </a:cubicBezTo>
                  <a:cubicBezTo>
                    <a:pt x="1623877" y="3580895"/>
                    <a:pt x="1609089" y="3566107"/>
                    <a:pt x="1609089" y="3547865"/>
                  </a:cubicBezTo>
                  <a:cubicBezTo>
                    <a:pt x="1609089" y="3529623"/>
                    <a:pt x="1623877" y="3514835"/>
                    <a:pt x="1642119" y="3514835"/>
                  </a:cubicBezTo>
                  <a:close/>
                  <a:moveTo>
                    <a:pt x="3313787" y="2850811"/>
                  </a:moveTo>
                  <a:cubicBezTo>
                    <a:pt x="3321953" y="2848624"/>
                    <a:pt x="3330952" y="2849550"/>
                    <a:pt x="3338851" y="2854111"/>
                  </a:cubicBezTo>
                  <a:cubicBezTo>
                    <a:pt x="3354649" y="2863232"/>
                    <a:pt x="3360062" y="2883433"/>
                    <a:pt x="3350941" y="2899231"/>
                  </a:cubicBezTo>
                  <a:cubicBezTo>
                    <a:pt x="3341820" y="2915029"/>
                    <a:pt x="3321619" y="2920442"/>
                    <a:pt x="3305821" y="2911321"/>
                  </a:cubicBezTo>
                  <a:cubicBezTo>
                    <a:pt x="3290023" y="2902200"/>
                    <a:pt x="3284610" y="2881999"/>
                    <a:pt x="3293731" y="2866201"/>
                  </a:cubicBezTo>
                  <a:cubicBezTo>
                    <a:pt x="3298292" y="2858302"/>
                    <a:pt x="3305622" y="2852999"/>
                    <a:pt x="3313787" y="2850811"/>
                  </a:cubicBezTo>
                  <a:close/>
                  <a:moveTo>
                    <a:pt x="1355326" y="3554451"/>
                  </a:moveTo>
                  <a:cubicBezTo>
                    <a:pt x="1362987" y="3550878"/>
                    <a:pt x="1372011" y="3550228"/>
                    <a:pt x="1380582" y="3553348"/>
                  </a:cubicBezTo>
                  <a:cubicBezTo>
                    <a:pt x="1397724" y="3559587"/>
                    <a:pt x="1406562" y="3578541"/>
                    <a:pt x="1400323" y="3595683"/>
                  </a:cubicBezTo>
                  <a:cubicBezTo>
                    <a:pt x="1394084" y="3612825"/>
                    <a:pt x="1375130" y="3621663"/>
                    <a:pt x="1357988" y="3615424"/>
                  </a:cubicBezTo>
                  <a:cubicBezTo>
                    <a:pt x="1340846" y="3609185"/>
                    <a:pt x="1332007" y="3590231"/>
                    <a:pt x="1338247" y="3573089"/>
                  </a:cubicBezTo>
                  <a:cubicBezTo>
                    <a:pt x="1341367" y="3564518"/>
                    <a:pt x="1347664" y="3558023"/>
                    <a:pt x="1355326" y="3554451"/>
                  </a:cubicBezTo>
                  <a:close/>
                  <a:moveTo>
                    <a:pt x="3194711" y="2862354"/>
                  </a:moveTo>
                  <a:cubicBezTo>
                    <a:pt x="3202876" y="2860166"/>
                    <a:pt x="3211876" y="2861093"/>
                    <a:pt x="3219775" y="2865653"/>
                  </a:cubicBezTo>
                  <a:cubicBezTo>
                    <a:pt x="3235573" y="2874774"/>
                    <a:pt x="3240986" y="2894975"/>
                    <a:pt x="3231865" y="2910773"/>
                  </a:cubicBezTo>
                  <a:cubicBezTo>
                    <a:pt x="3222744" y="2926571"/>
                    <a:pt x="3202543" y="2931984"/>
                    <a:pt x="3186745" y="2922863"/>
                  </a:cubicBezTo>
                  <a:cubicBezTo>
                    <a:pt x="3170947" y="2913742"/>
                    <a:pt x="3165534" y="2893541"/>
                    <a:pt x="3174655" y="2877743"/>
                  </a:cubicBezTo>
                  <a:cubicBezTo>
                    <a:pt x="3179216" y="2869844"/>
                    <a:pt x="3186546" y="2864542"/>
                    <a:pt x="3194711" y="2862354"/>
                  </a:cubicBezTo>
                  <a:close/>
                  <a:moveTo>
                    <a:pt x="1453963" y="3486751"/>
                  </a:moveTo>
                  <a:cubicBezTo>
                    <a:pt x="1461624" y="3483179"/>
                    <a:pt x="1470648" y="3482529"/>
                    <a:pt x="1479219" y="3485649"/>
                  </a:cubicBezTo>
                  <a:cubicBezTo>
                    <a:pt x="1496360" y="3491888"/>
                    <a:pt x="1505199" y="3510842"/>
                    <a:pt x="1498960" y="3527984"/>
                  </a:cubicBezTo>
                  <a:cubicBezTo>
                    <a:pt x="1492721" y="3545125"/>
                    <a:pt x="1473767" y="3553964"/>
                    <a:pt x="1456625" y="3547725"/>
                  </a:cubicBezTo>
                  <a:cubicBezTo>
                    <a:pt x="1439483" y="3541486"/>
                    <a:pt x="1430645" y="3522532"/>
                    <a:pt x="1436884" y="3505390"/>
                  </a:cubicBezTo>
                  <a:cubicBezTo>
                    <a:pt x="1440003" y="3496819"/>
                    <a:pt x="1446302" y="3490324"/>
                    <a:pt x="1453963" y="3486751"/>
                  </a:cubicBezTo>
                  <a:close/>
                  <a:moveTo>
                    <a:pt x="3411183" y="2750493"/>
                  </a:moveTo>
                  <a:cubicBezTo>
                    <a:pt x="3419348" y="2748305"/>
                    <a:pt x="3428348" y="2749233"/>
                    <a:pt x="3436247" y="2753793"/>
                  </a:cubicBezTo>
                  <a:cubicBezTo>
                    <a:pt x="3452045" y="2762914"/>
                    <a:pt x="3457458" y="2783115"/>
                    <a:pt x="3448337" y="2798913"/>
                  </a:cubicBezTo>
                  <a:cubicBezTo>
                    <a:pt x="3439216" y="2814711"/>
                    <a:pt x="3419015" y="2820123"/>
                    <a:pt x="3403217" y="2811003"/>
                  </a:cubicBezTo>
                  <a:cubicBezTo>
                    <a:pt x="3387419" y="2801881"/>
                    <a:pt x="3382006" y="2781681"/>
                    <a:pt x="3391127" y="2765883"/>
                  </a:cubicBezTo>
                  <a:cubicBezTo>
                    <a:pt x="3395688" y="2757984"/>
                    <a:pt x="3403018" y="2752681"/>
                    <a:pt x="3411183" y="2750493"/>
                  </a:cubicBezTo>
                  <a:close/>
                  <a:moveTo>
                    <a:pt x="1216233" y="3540207"/>
                  </a:moveTo>
                  <a:cubicBezTo>
                    <a:pt x="1223894" y="3536634"/>
                    <a:pt x="1232918" y="3535984"/>
                    <a:pt x="1241489" y="3539104"/>
                  </a:cubicBezTo>
                  <a:cubicBezTo>
                    <a:pt x="1258631" y="3545343"/>
                    <a:pt x="1267469" y="3564297"/>
                    <a:pt x="1261230" y="3581439"/>
                  </a:cubicBezTo>
                  <a:cubicBezTo>
                    <a:pt x="1254991" y="3598581"/>
                    <a:pt x="1236037" y="3607419"/>
                    <a:pt x="1218895" y="3601180"/>
                  </a:cubicBezTo>
                  <a:cubicBezTo>
                    <a:pt x="1201753" y="3594941"/>
                    <a:pt x="1192915" y="3575987"/>
                    <a:pt x="1199154" y="3558846"/>
                  </a:cubicBezTo>
                  <a:cubicBezTo>
                    <a:pt x="1202274" y="3550274"/>
                    <a:pt x="1208572" y="3543779"/>
                    <a:pt x="1216233" y="3540207"/>
                  </a:cubicBezTo>
                  <a:close/>
                  <a:moveTo>
                    <a:pt x="3444631" y="2617229"/>
                  </a:moveTo>
                  <a:cubicBezTo>
                    <a:pt x="3452796" y="2615041"/>
                    <a:pt x="3461796" y="2615968"/>
                    <a:pt x="3469695" y="2620529"/>
                  </a:cubicBezTo>
                  <a:cubicBezTo>
                    <a:pt x="3485493" y="2629650"/>
                    <a:pt x="3490906" y="2649851"/>
                    <a:pt x="3481785" y="2665649"/>
                  </a:cubicBezTo>
                  <a:cubicBezTo>
                    <a:pt x="3472664" y="2681447"/>
                    <a:pt x="3452463" y="2686860"/>
                    <a:pt x="3436665" y="2677738"/>
                  </a:cubicBezTo>
                  <a:cubicBezTo>
                    <a:pt x="3420867" y="2668618"/>
                    <a:pt x="3415454" y="2648417"/>
                    <a:pt x="3424575" y="2632619"/>
                  </a:cubicBezTo>
                  <a:cubicBezTo>
                    <a:pt x="3429136" y="2624720"/>
                    <a:pt x="3436466" y="2619417"/>
                    <a:pt x="3444631" y="2617229"/>
                  </a:cubicBezTo>
                  <a:close/>
                  <a:moveTo>
                    <a:pt x="1104950" y="3459621"/>
                  </a:moveTo>
                  <a:cubicBezTo>
                    <a:pt x="1112611" y="3456048"/>
                    <a:pt x="1121635" y="3455399"/>
                    <a:pt x="1130206" y="3458518"/>
                  </a:cubicBezTo>
                  <a:cubicBezTo>
                    <a:pt x="1147348" y="3464757"/>
                    <a:pt x="1156186" y="3483711"/>
                    <a:pt x="1149947" y="3500853"/>
                  </a:cubicBezTo>
                  <a:cubicBezTo>
                    <a:pt x="1143708" y="3517995"/>
                    <a:pt x="1124754" y="3526833"/>
                    <a:pt x="1107612" y="3520594"/>
                  </a:cubicBezTo>
                  <a:cubicBezTo>
                    <a:pt x="1090470" y="3514355"/>
                    <a:pt x="1081632" y="3495401"/>
                    <a:pt x="1087871" y="3478259"/>
                  </a:cubicBezTo>
                  <a:cubicBezTo>
                    <a:pt x="1090990" y="3469688"/>
                    <a:pt x="1097289" y="3463193"/>
                    <a:pt x="1104950" y="3459621"/>
                  </a:cubicBezTo>
                  <a:close/>
                  <a:moveTo>
                    <a:pt x="3401577" y="2504051"/>
                  </a:moveTo>
                  <a:cubicBezTo>
                    <a:pt x="3409742" y="2501864"/>
                    <a:pt x="3418742" y="2502790"/>
                    <a:pt x="3426641" y="2507351"/>
                  </a:cubicBezTo>
                  <a:cubicBezTo>
                    <a:pt x="3442439" y="2516472"/>
                    <a:pt x="3447852" y="2536673"/>
                    <a:pt x="3438731" y="2552471"/>
                  </a:cubicBezTo>
                  <a:cubicBezTo>
                    <a:pt x="3429610" y="2568269"/>
                    <a:pt x="3409409" y="2573682"/>
                    <a:pt x="3393611" y="2564560"/>
                  </a:cubicBezTo>
                  <a:cubicBezTo>
                    <a:pt x="3377813" y="2555440"/>
                    <a:pt x="3372400" y="2535239"/>
                    <a:pt x="3381521" y="2519441"/>
                  </a:cubicBezTo>
                  <a:cubicBezTo>
                    <a:pt x="3386081" y="2511542"/>
                    <a:pt x="3393412" y="2506239"/>
                    <a:pt x="3401577" y="2504051"/>
                  </a:cubicBezTo>
                  <a:close/>
                  <a:moveTo>
                    <a:pt x="1065182" y="3345247"/>
                  </a:moveTo>
                  <a:cubicBezTo>
                    <a:pt x="1072842" y="3341674"/>
                    <a:pt x="1081867" y="3341024"/>
                    <a:pt x="1090438" y="3344144"/>
                  </a:cubicBezTo>
                  <a:cubicBezTo>
                    <a:pt x="1107580" y="3350383"/>
                    <a:pt x="1116418" y="3369337"/>
                    <a:pt x="1110179" y="3386479"/>
                  </a:cubicBezTo>
                  <a:cubicBezTo>
                    <a:pt x="1103940" y="3403621"/>
                    <a:pt x="1084986" y="3412459"/>
                    <a:pt x="1067844" y="3406220"/>
                  </a:cubicBezTo>
                  <a:cubicBezTo>
                    <a:pt x="1050702" y="3399981"/>
                    <a:pt x="1041864" y="3381027"/>
                    <a:pt x="1048103" y="3363885"/>
                  </a:cubicBezTo>
                  <a:cubicBezTo>
                    <a:pt x="1051222" y="3355314"/>
                    <a:pt x="1057521" y="3348819"/>
                    <a:pt x="1065182" y="3345247"/>
                  </a:cubicBezTo>
                  <a:close/>
                  <a:moveTo>
                    <a:pt x="3447239" y="2344783"/>
                  </a:moveTo>
                  <a:cubicBezTo>
                    <a:pt x="3454163" y="2339934"/>
                    <a:pt x="3462937" y="2337727"/>
                    <a:pt x="3471919" y="2339311"/>
                  </a:cubicBezTo>
                  <a:cubicBezTo>
                    <a:pt x="3489884" y="2342479"/>
                    <a:pt x="3501880" y="2359610"/>
                    <a:pt x="3498712" y="2377575"/>
                  </a:cubicBezTo>
                  <a:cubicBezTo>
                    <a:pt x="3495544" y="2395540"/>
                    <a:pt x="3478413" y="2407535"/>
                    <a:pt x="3460448" y="2404367"/>
                  </a:cubicBezTo>
                  <a:cubicBezTo>
                    <a:pt x="3442483" y="2401200"/>
                    <a:pt x="3430488" y="2384069"/>
                    <a:pt x="3433656" y="2366104"/>
                  </a:cubicBezTo>
                  <a:cubicBezTo>
                    <a:pt x="3435239" y="2357121"/>
                    <a:pt x="3440314" y="2349632"/>
                    <a:pt x="3447239" y="2344783"/>
                  </a:cubicBezTo>
                  <a:close/>
                  <a:moveTo>
                    <a:pt x="929794" y="3257995"/>
                  </a:moveTo>
                  <a:cubicBezTo>
                    <a:pt x="938214" y="3257258"/>
                    <a:pt x="946917" y="3259734"/>
                    <a:pt x="953904" y="3265597"/>
                  </a:cubicBezTo>
                  <a:cubicBezTo>
                    <a:pt x="967878" y="3277323"/>
                    <a:pt x="969700" y="3298156"/>
                    <a:pt x="957975" y="3312130"/>
                  </a:cubicBezTo>
                  <a:cubicBezTo>
                    <a:pt x="946249" y="3326105"/>
                    <a:pt x="925415" y="3327928"/>
                    <a:pt x="911441" y="3316202"/>
                  </a:cubicBezTo>
                  <a:cubicBezTo>
                    <a:pt x="897467" y="3304476"/>
                    <a:pt x="895644" y="3283642"/>
                    <a:pt x="907370" y="3269668"/>
                  </a:cubicBezTo>
                  <a:cubicBezTo>
                    <a:pt x="913233" y="3262681"/>
                    <a:pt x="921373" y="3258732"/>
                    <a:pt x="929794" y="3257995"/>
                  </a:cubicBezTo>
                  <a:close/>
                  <a:moveTo>
                    <a:pt x="3555186" y="2293210"/>
                  </a:moveTo>
                  <a:cubicBezTo>
                    <a:pt x="3562110" y="2288362"/>
                    <a:pt x="3570884" y="2286155"/>
                    <a:pt x="3579867" y="2287739"/>
                  </a:cubicBezTo>
                  <a:cubicBezTo>
                    <a:pt x="3597832" y="2290906"/>
                    <a:pt x="3609827" y="2308037"/>
                    <a:pt x="3606659" y="2326002"/>
                  </a:cubicBezTo>
                  <a:cubicBezTo>
                    <a:pt x="3603491" y="2343967"/>
                    <a:pt x="3586360" y="2355963"/>
                    <a:pt x="3568396" y="2352795"/>
                  </a:cubicBezTo>
                  <a:cubicBezTo>
                    <a:pt x="3550431" y="2349627"/>
                    <a:pt x="3538435" y="2332496"/>
                    <a:pt x="3541603" y="2314531"/>
                  </a:cubicBezTo>
                  <a:cubicBezTo>
                    <a:pt x="3543187" y="2305549"/>
                    <a:pt x="3548262" y="2298059"/>
                    <a:pt x="3555186" y="2293210"/>
                  </a:cubicBezTo>
                  <a:close/>
                  <a:moveTo>
                    <a:pt x="813951" y="3287875"/>
                  </a:moveTo>
                  <a:cubicBezTo>
                    <a:pt x="822372" y="3287139"/>
                    <a:pt x="831074" y="3289614"/>
                    <a:pt x="838061" y="3295477"/>
                  </a:cubicBezTo>
                  <a:cubicBezTo>
                    <a:pt x="852035" y="3307203"/>
                    <a:pt x="853858" y="3328037"/>
                    <a:pt x="842132" y="3342011"/>
                  </a:cubicBezTo>
                  <a:cubicBezTo>
                    <a:pt x="830406" y="3355985"/>
                    <a:pt x="809572" y="3357808"/>
                    <a:pt x="795598" y="3346082"/>
                  </a:cubicBezTo>
                  <a:cubicBezTo>
                    <a:pt x="781624" y="3334356"/>
                    <a:pt x="779801" y="3313523"/>
                    <a:pt x="791527" y="3299549"/>
                  </a:cubicBezTo>
                  <a:cubicBezTo>
                    <a:pt x="797390" y="3292562"/>
                    <a:pt x="805530" y="3288612"/>
                    <a:pt x="813951" y="3287875"/>
                  </a:cubicBezTo>
                  <a:close/>
                  <a:moveTo>
                    <a:pt x="3612397" y="2165631"/>
                  </a:moveTo>
                  <a:cubicBezTo>
                    <a:pt x="3619321" y="2160782"/>
                    <a:pt x="3628095" y="2158575"/>
                    <a:pt x="3637078" y="2160159"/>
                  </a:cubicBezTo>
                  <a:cubicBezTo>
                    <a:pt x="3655043" y="2163327"/>
                    <a:pt x="3667038" y="2180458"/>
                    <a:pt x="3663871" y="2198423"/>
                  </a:cubicBezTo>
                  <a:cubicBezTo>
                    <a:pt x="3660703" y="2216388"/>
                    <a:pt x="3643572" y="2228383"/>
                    <a:pt x="3625607" y="2225216"/>
                  </a:cubicBezTo>
                  <a:cubicBezTo>
                    <a:pt x="3607642" y="2222048"/>
                    <a:pt x="3595647" y="2204916"/>
                    <a:pt x="3598814" y="2186952"/>
                  </a:cubicBezTo>
                  <a:cubicBezTo>
                    <a:pt x="3600398" y="2177969"/>
                    <a:pt x="3605473" y="2170479"/>
                    <a:pt x="3612397" y="2165631"/>
                  </a:cubicBezTo>
                  <a:close/>
                  <a:moveTo>
                    <a:pt x="688118" y="3226918"/>
                  </a:moveTo>
                  <a:cubicBezTo>
                    <a:pt x="696539" y="3226181"/>
                    <a:pt x="705241" y="3228657"/>
                    <a:pt x="712228" y="3234520"/>
                  </a:cubicBezTo>
                  <a:cubicBezTo>
                    <a:pt x="726202" y="3246246"/>
                    <a:pt x="728025" y="3267080"/>
                    <a:pt x="716299" y="3281054"/>
                  </a:cubicBezTo>
                  <a:cubicBezTo>
                    <a:pt x="704573" y="3295028"/>
                    <a:pt x="683739" y="3296851"/>
                    <a:pt x="669765" y="3285125"/>
                  </a:cubicBezTo>
                  <a:cubicBezTo>
                    <a:pt x="655791" y="3273400"/>
                    <a:pt x="653968" y="3252566"/>
                    <a:pt x="665694" y="3238591"/>
                  </a:cubicBezTo>
                  <a:cubicBezTo>
                    <a:pt x="671557" y="3231604"/>
                    <a:pt x="679697" y="3227655"/>
                    <a:pt x="688118" y="3226918"/>
                  </a:cubicBezTo>
                  <a:close/>
                  <a:moveTo>
                    <a:pt x="3598249" y="2028963"/>
                  </a:moveTo>
                  <a:cubicBezTo>
                    <a:pt x="3605173" y="2024115"/>
                    <a:pt x="3613947" y="2021908"/>
                    <a:pt x="3622930" y="2023492"/>
                  </a:cubicBezTo>
                  <a:cubicBezTo>
                    <a:pt x="3640895" y="2026659"/>
                    <a:pt x="3652890" y="2043791"/>
                    <a:pt x="3649723" y="2061756"/>
                  </a:cubicBezTo>
                  <a:cubicBezTo>
                    <a:pt x="3646555" y="2079720"/>
                    <a:pt x="3629424" y="2091716"/>
                    <a:pt x="3611459" y="2088548"/>
                  </a:cubicBezTo>
                  <a:cubicBezTo>
                    <a:pt x="3593494" y="2085381"/>
                    <a:pt x="3581498" y="2068249"/>
                    <a:pt x="3584666" y="2050284"/>
                  </a:cubicBezTo>
                  <a:cubicBezTo>
                    <a:pt x="3586250" y="2041302"/>
                    <a:pt x="3591325" y="2033812"/>
                    <a:pt x="3598249" y="2028963"/>
                  </a:cubicBezTo>
                  <a:close/>
                  <a:moveTo>
                    <a:pt x="611108" y="3113131"/>
                  </a:moveTo>
                  <a:cubicBezTo>
                    <a:pt x="619529" y="3112395"/>
                    <a:pt x="628231" y="3114870"/>
                    <a:pt x="635218" y="3120733"/>
                  </a:cubicBezTo>
                  <a:cubicBezTo>
                    <a:pt x="649192" y="3132459"/>
                    <a:pt x="651015" y="3153293"/>
                    <a:pt x="639289" y="3167267"/>
                  </a:cubicBezTo>
                  <a:cubicBezTo>
                    <a:pt x="627564" y="3181241"/>
                    <a:pt x="606729" y="3183064"/>
                    <a:pt x="592755" y="3171338"/>
                  </a:cubicBezTo>
                  <a:cubicBezTo>
                    <a:pt x="578781" y="3159612"/>
                    <a:pt x="576959" y="3138778"/>
                    <a:pt x="588684" y="3124804"/>
                  </a:cubicBezTo>
                  <a:cubicBezTo>
                    <a:pt x="594547" y="3117817"/>
                    <a:pt x="602687" y="3113868"/>
                    <a:pt x="611108" y="3113131"/>
                  </a:cubicBezTo>
                  <a:close/>
                  <a:moveTo>
                    <a:pt x="3519082" y="1937336"/>
                  </a:moveTo>
                  <a:cubicBezTo>
                    <a:pt x="3526007" y="1932488"/>
                    <a:pt x="3534781" y="1930281"/>
                    <a:pt x="3543763" y="1931865"/>
                  </a:cubicBezTo>
                  <a:cubicBezTo>
                    <a:pt x="3561728" y="1935032"/>
                    <a:pt x="3573723" y="1952164"/>
                    <a:pt x="3570556" y="1970128"/>
                  </a:cubicBezTo>
                  <a:cubicBezTo>
                    <a:pt x="3567388" y="1988093"/>
                    <a:pt x="3550257" y="2000089"/>
                    <a:pt x="3532292" y="1996921"/>
                  </a:cubicBezTo>
                  <a:cubicBezTo>
                    <a:pt x="3514327" y="1993754"/>
                    <a:pt x="3502332" y="1976622"/>
                    <a:pt x="3505499" y="1958657"/>
                  </a:cubicBezTo>
                  <a:cubicBezTo>
                    <a:pt x="3507083" y="1949675"/>
                    <a:pt x="3512158" y="1942185"/>
                    <a:pt x="3519082" y="1937336"/>
                  </a:cubicBezTo>
                  <a:close/>
                  <a:moveTo>
                    <a:pt x="612857" y="2992053"/>
                  </a:moveTo>
                  <a:cubicBezTo>
                    <a:pt x="621277" y="2991317"/>
                    <a:pt x="629979" y="2993792"/>
                    <a:pt x="636967" y="2999655"/>
                  </a:cubicBezTo>
                  <a:cubicBezTo>
                    <a:pt x="650941" y="3011381"/>
                    <a:pt x="652763" y="3032215"/>
                    <a:pt x="641038" y="3046189"/>
                  </a:cubicBezTo>
                  <a:cubicBezTo>
                    <a:pt x="629312" y="3060163"/>
                    <a:pt x="608478" y="3061986"/>
                    <a:pt x="594504" y="3050260"/>
                  </a:cubicBezTo>
                  <a:cubicBezTo>
                    <a:pt x="580530" y="3038534"/>
                    <a:pt x="578707" y="3017701"/>
                    <a:pt x="590433" y="3003726"/>
                  </a:cubicBezTo>
                  <a:cubicBezTo>
                    <a:pt x="596296" y="2996739"/>
                    <a:pt x="604435" y="2992790"/>
                    <a:pt x="612857" y="2992053"/>
                  </a:cubicBezTo>
                  <a:close/>
                  <a:moveTo>
                    <a:pt x="3529202" y="1757107"/>
                  </a:moveTo>
                  <a:cubicBezTo>
                    <a:pt x="3547167" y="1753940"/>
                    <a:pt x="3564298" y="1765935"/>
                    <a:pt x="3567466" y="1783900"/>
                  </a:cubicBezTo>
                  <a:cubicBezTo>
                    <a:pt x="3570633" y="1801865"/>
                    <a:pt x="3558638" y="1818996"/>
                    <a:pt x="3540673" y="1822164"/>
                  </a:cubicBezTo>
                  <a:cubicBezTo>
                    <a:pt x="3522708" y="1825331"/>
                    <a:pt x="3505577" y="1813336"/>
                    <a:pt x="3502409" y="1795371"/>
                  </a:cubicBezTo>
                  <a:cubicBezTo>
                    <a:pt x="3499242" y="1777406"/>
                    <a:pt x="3511237" y="1760275"/>
                    <a:pt x="3529202" y="1757107"/>
                  </a:cubicBezTo>
                  <a:close/>
                  <a:moveTo>
                    <a:pt x="489255" y="2860496"/>
                  </a:moveTo>
                  <a:cubicBezTo>
                    <a:pt x="505053" y="2851375"/>
                    <a:pt x="525253" y="2856788"/>
                    <a:pt x="534375" y="2872586"/>
                  </a:cubicBezTo>
                  <a:cubicBezTo>
                    <a:pt x="543496" y="2888384"/>
                    <a:pt x="538083" y="2908585"/>
                    <a:pt x="522285" y="2917706"/>
                  </a:cubicBezTo>
                  <a:cubicBezTo>
                    <a:pt x="506487" y="2926827"/>
                    <a:pt x="486286" y="2921414"/>
                    <a:pt x="477165" y="2905616"/>
                  </a:cubicBezTo>
                  <a:cubicBezTo>
                    <a:pt x="468044" y="2889818"/>
                    <a:pt x="473457" y="2869617"/>
                    <a:pt x="489255" y="2860496"/>
                  </a:cubicBezTo>
                  <a:close/>
                  <a:moveTo>
                    <a:pt x="3613001" y="1671725"/>
                  </a:moveTo>
                  <a:cubicBezTo>
                    <a:pt x="3630965" y="1668557"/>
                    <a:pt x="3648097" y="1680553"/>
                    <a:pt x="3651264" y="1698517"/>
                  </a:cubicBezTo>
                  <a:cubicBezTo>
                    <a:pt x="3654432" y="1716482"/>
                    <a:pt x="3642437" y="1733613"/>
                    <a:pt x="3624472" y="1736781"/>
                  </a:cubicBezTo>
                  <a:cubicBezTo>
                    <a:pt x="3606507" y="1739949"/>
                    <a:pt x="3589376" y="1727953"/>
                    <a:pt x="3586208" y="1709989"/>
                  </a:cubicBezTo>
                  <a:cubicBezTo>
                    <a:pt x="3583040" y="1692024"/>
                    <a:pt x="3595036" y="1674892"/>
                    <a:pt x="3613001" y="1671725"/>
                  </a:cubicBezTo>
                  <a:close/>
                  <a:moveTo>
                    <a:pt x="370178" y="2848954"/>
                  </a:moveTo>
                  <a:cubicBezTo>
                    <a:pt x="385977" y="2839833"/>
                    <a:pt x="406177" y="2845246"/>
                    <a:pt x="415298" y="2861044"/>
                  </a:cubicBezTo>
                  <a:cubicBezTo>
                    <a:pt x="424419" y="2876842"/>
                    <a:pt x="419006" y="2897043"/>
                    <a:pt x="403209" y="2906164"/>
                  </a:cubicBezTo>
                  <a:cubicBezTo>
                    <a:pt x="387410" y="2915284"/>
                    <a:pt x="367210" y="2909872"/>
                    <a:pt x="358089" y="2894074"/>
                  </a:cubicBezTo>
                  <a:cubicBezTo>
                    <a:pt x="348968" y="2878276"/>
                    <a:pt x="354380" y="2858075"/>
                    <a:pt x="370178" y="2848954"/>
                  </a:cubicBezTo>
                  <a:close/>
                  <a:moveTo>
                    <a:pt x="3623126" y="1532272"/>
                  </a:moveTo>
                  <a:cubicBezTo>
                    <a:pt x="3641092" y="1529104"/>
                    <a:pt x="3658223" y="1541100"/>
                    <a:pt x="3661391" y="1559064"/>
                  </a:cubicBezTo>
                  <a:cubicBezTo>
                    <a:pt x="3664558" y="1577029"/>
                    <a:pt x="3652563" y="1594161"/>
                    <a:pt x="3634598" y="1597328"/>
                  </a:cubicBezTo>
                  <a:cubicBezTo>
                    <a:pt x="3616633" y="1600496"/>
                    <a:pt x="3599502" y="1588500"/>
                    <a:pt x="3596334" y="1570536"/>
                  </a:cubicBezTo>
                  <a:cubicBezTo>
                    <a:pt x="3593166" y="1552571"/>
                    <a:pt x="3605162" y="1535440"/>
                    <a:pt x="3623126" y="1532272"/>
                  </a:cubicBezTo>
                  <a:close/>
                  <a:moveTo>
                    <a:pt x="272783" y="2748635"/>
                  </a:moveTo>
                  <a:cubicBezTo>
                    <a:pt x="288581" y="2739515"/>
                    <a:pt x="308782" y="2744927"/>
                    <a:pt x="317903" y="2760725"/>
                  </a:cubicBezTo>
                  <a:cubicBezTo>
                    <a:pt x="327024" y="2776523"/>
                    <a:pt x="321611" y="2796724"/>
                    <a:pt x="305813" y="2805845"/>
                  </a:cubicBezTo>
                  <a:cubicBezTo>
                    <a:pt x="290015" y="2814966"/>
                    <a:pt x="269814" y="2809553"/>
                    <a:pt x="260693" y="2793755"/>
                  </a:cubicBezTo>
                  <a:cubicBezTo>
                    <a:pt x="251572" y="2777957"/>
                    <a:pt x="256985" y="2757757"/>
                    <a:pt x="272783" y="2748635"/>
                  </a:cubicBezTo>
                  <a:close/>
                  <a:moveTo>
                    <a:pt x="3563089" y="1408686"/>
                  </a:moveTo>
                  <a:cubicBezTo>
                    <a:pt x="3581054" y="1405518"/>
                    <a:pt x="3598185" y="1417513"/>
                    <a:pt x="3601353" y="1435478"/>
                  </a:cubicBezTo>
                  <a:cubicBezTo>
                    <a:pt x="3604520" y="1453443"/>
                    <a:pt x="3592525" y="1470574"/>
                    <a:pt x="3574560" y="1473742"/>
                  </a:cubicBezTo>
                  <a:cubicBezTo>
                    <a:pt x="3556595" y="1476910"/>
                    <a:pt x="3539464" y="1464914"/>
                    <a:pt x="3536296" y="1446950"/>
                  </a:cubicBezTo>
                  <a:cubicBezTo>
                    <a:pt x="3533129" y="1428985"/>
                    <a:pt x="3545124" y="1411853"/>
                    <a:pt x="3563089" y="1408686"/>
                  </a:cubicBezTo>
                  <a:close/>
                  <a:moveTo>
                    <a:pt x="239335" y="2615372"/>
                  </a:moveTo>
                  <a:cubicBezTo>
                    <a:pt x="255133" y="2606251"/>
                    <a:pt x="275333" y="2611663"/>
                    <a:pt x="284454" y="2627462"/>
                  </a:cubicBezTo>
                  <a:cubicBezTo>
                    <a:pt x="293576" y="2643259"/>
                    <a:pt x="288163" y="2663460"/>
                    <a:pt x="272365" y="2672581"/>
                  </a:cubicBezTo>
                  <a:cubicBezTo>
                    <a:pt x="256567" y="2681702"/>
                    <a:pt x="236366" y="2676290"/>
                    <a:pt x="227245" y="2660491"/>
                  </a:cubicBezTo>
                  <a:cubicBezTo>
                    <a:pt x="218124" y="2644694"/>
                    <a:pt x="223537" y="2624493"/>
                    <a:pt x="239335" y="2615372"/>
                  </a:cubicBezTo>
                  <a:close/>
                  <a:moveTo>
                    <a:pt x="3457358" y="1349661"/>
                  </a:moveTo>
                  <a:cubicBezTo>
                    <a:pt x="3475323" y="1346493"/>
                    <a:pt x="3492454" y="1358489"/>
                    <a:pt x="3495622" y="1376454"/>
                  </a:cubicBezTo>
                  <a:cubicBezTo>
                    <a:pt x="3498790" y="1394418"/>
                    <a:pt x="3486794" y="1411550"/>
                    <a:pt x="3468829" y="1414717"/>
                  </a:cubicBezTo>
                  <a:cubicBezTo>
                    <a:pt x="3450864" y="1417885"/>
                    <a:pt x="3433733" y="1405890"/>
                    <a:pt x="3430566" y="1387925"/>
                  </a:cubicBezTo>
                  <a:cubicBezTo>
                    <a:pt x="3427398" y="1369960"/>
                    <a:pt x="3439393" y="1352829"/>
                    <a:pt x="3457358" y="1349661"/>
                  </a:cubicBezTo>
                  <a:close/>
                  <a:moveTo>
                    <a:pt x="282389" y="2502194"/>
                  </a:moveTo>
                  <a:cubicBezTo>
                    <a:pt x="298187" y="2493073"/>
                    <a:pt x="318388" y="2498485"/>
                    <a:pt x="327509" y="2514284"/>
                  </a:cubicBezTo>
                  <a:cubicBezTo>
                    <a:pt x="336629" y="2530082"/>
                    <a:pt x="331217" y="2550282"/>
                    <a:pt x="315419" y="2559403"/>
                  </a:cubicBezTo>
                  <a:cubicBezTo>
                    <a:pt x="299621" y="2568524"/>
                    <a:pt x="279420" y="2563111"/>
                    <a:pt x="270299" y="2547314"/>
                  </a:cubicBezTo>
                  <a:cubicBezTo>
                    <a:pt x="261178" y="2531515"/>
                    <a:pt x="266591" y="2511315"/>
                    <a:pt x="282389" y="2502194"/>
                  </a:cubicBezTo>
                  <a:close/>
                  <a:moveTo>
                    <a:pt x="237112" y="2337592"/>
                  </a:moveTo>
                  <a:cubicBezTo>
                    <a:pt x="255077" y="2334425"/>
                    <a:pt x="272207" y="2346420"/>
                    <a:pt x="275375" y="2364385"/>
                  </a:cubicBezTo>
                  <a:cubicBezTo>
                    <a:pt x="278543" y="2382350"/>
                    <a:pt x="266547" y="2399481"/>
                    <a:pt x="248582" y="2402649"/>
                  </a:cubicBezTo>
                  <a:cubicBezTo>
                    <a:pt x="230618" y="2405816"/>
                    <a:pt x="213487" y="2393821"/>
                    <a:pt x="210319" y="2375856"/>
                  </a:cubicBezTo>
                  <a:cubicBezTo>
                    <a:pt x="207151" y="2357891"/>
                    <a:pt x="219147" y="2340760"/>
                    <a:pt x="237112" y="2337592"/>
                  </a:cubicBezTo>
                  <a:close/>
                  <a:moveTo>
                    <a:pt x="3384271" y="1189058"/>
                  </a:moveTo>
                  <a:cubicBezTo>
                    <a:pt x="3400069" y="1179937"/>
                    <a:pt x="3420270" y="1185350"/>
                    <a:pt x="3429391" y="1201148"/>
                  </a:cubicBezTo>
                  <a:cubicBezTo>
                    <a:pt x="3438512" y="1216946"/>
                    <a:pt x="3433099" y="1237147"/>
                    <a:pt x="3417301" y="1246268"/>
                  </a:cubicBezTo>
                  <a:cubicBezTo>
                    <a:pt x="3401503" y="1255389"/>
                    <a:pt x="3381302" y="1249976"/>
                    <a:pt x="3372181" y="1234178"/>
                  </a:cubicBezTo>
                  <a:cubicBezTo>
                    <a:pt x="3363060" y="1218380"/>
                    <a:pt x="3368473" y="1198179"/>
                    <a:pt x="3384271" y="1189058"/>
                  </a:cubicBezTo>
                  <a:close/>
                  <a:moveTo>
                    <a:pt x="129164" y="2286020"/>
                  </a:moveTo>
                  <a:cubicBezTo>
                    <a:pt x="147129" y="2282852"/>
                    <a:pt x="164260" y="2294847"/>
                    <a:pt x="167428" y="2312812"/>
                  </a:cubicBezTo>
                  <a:cubicBezTo>
                    <a:pt x="170596" y="2330777"/>
                    <a:pt x="158600" y="2347908"/>
                    <a:pt x="140635" y="2351076"/>
                  </a:cubicBezTo>
                  <a:cubicBezTo>
                    <a:pt x="122670" y="2354244"/>
                    <a:pt x="105539" y="2342248"/>
                    <a:pt x="102371" y="2324284"/>
                  </a:cubicBezTo>
                  <a:cubicBezTo>
                    <a:pt x="99204" y="2306318"/>
                    <a:pt x="111199" y="2289187"/>
                    <a:pt x="129164" y="2286020"/>
                  </a:cubicBezTo>
                  <a:close/>
                  <a:moveTo>
                    <a:pt x="3433813" y="1080164"/>
                  </a:moveTo>
                  <a:cubicBezTo>
                    <a:pt x="3449611" y="1071043"/>
                    <a:pt x="3469812" y="1076456"/>
                    <a:pt x="3478933" y="1092254"/>
                  </a:cubicBezTo>
                  <a:cubicBezTo>
                    <a:pt x="3488054" y="1108052"/>
                    <a:pt x="3482641" y="1128253"/>
                    <a:pt x="3466843" y="1137374"/>
                  </a:cubicBezTo>
                  <a:cubicBezTo>
                    <a:pt x="3451045" y="1146495"/>
                    <a:pt x="3430844" y="1141082"/>
                    <a:pt x="3421723" y="1125284"/>
                  </a:cubicBezTo>
                  <a:cubicBezTo>
                    <a:pt x="3412602" y="1109486"/>
                    <a:pt x="3418015" y="1089285"/>
                    <a:pt x="3433813" y="1080164"/>
                  </a:cubicBezTo>
                  <a:close/>
                  <a:moveTo>
                    <a:pt x="71953" y="2158440"/>
                  </a:moveTo>
                  <a:cubicBezTo>
                    <a:pt x="89918" y="2155272"/>
                    <a:pt x="107049" y="2167268"/>
                    <a:pt x="110217" y="2185233"/>
                  </a:cubicBezTo>
                  <a:cubicBezTo>
                    <a:pt x="113384" y="2203198"/>
                    <a:pt x="101389" y="2220329"/>
                    <a:pt x="83424" y="2223497"/>
                  </a:cubicBezTo>
                  <a:cubicBezTo>
                    <a:pt x="65459" y="2226664"/>
                    <a:pt x="48328" y="2214669"/>
                    <a:pt x="45160" y="2196704"/>
                  </a:cubicBezTo>
                  <a:cubicBezTo>
                    <a:pt x="41992" y="2178739"/>
                    <a:pt x="53988" y="2161608"/>
                    <a:pt x="71953" y="2158440"/>
                  </a:cubicBezTo>
                  <a:close/>
                  <a:moveTo>
                    <a:pt x="3395633" y="945658"/>
                  </a:moveTo>
                  <a:cubicBezTo>
                    <a:pt x="3411431" y="936537"/>
                    <a:pt x="3431632" y="941950"/>
                    <a:pt x="3440753" y="957748"/>
                  </a:cubicBezTo>
                  <a:cubicBezTo>
                    <a:pt x="3449874" y="973546"/>
                    <a:pt x="3444461" y="993746"/>
                    <a:pt x="3428663" y="1002867"/>
                  </a:cubicBezTo>
                  <a:cubicBezTo>
                    <a:pt x="3412865" y="1011989"/>
                    <a:pt x="3392664" y="1006576"/>
                    <a:pt x="3383543" y="990778"/>
                  </a:cubicBezTo>
                  <a:cubicBezTo>
                    <a:pt x="3374422" y="974980"/>
                    <a:pt x="3379835" y="954779"/>
                    <a:pt x="3395633" y="945658"/>
                  </a:cubicBezTo>
                  <a:close/>
                  <a:moveTo>
                    <a:pt x="86101" y="2021773"/>
                  </a:moveTo>
                  <a:cubicBezTo>
                    <a:pt x="104066" y="2018605"/>
                    <a:pt x="121197" y="2030601"/>
                    <a:pt x="124365" y="2048566"/>
                  </a:cubicBezTo>
                  <a:cubicBezTo>
                    <a:pt x="127533" y="2066530"/>
                    <a:pt x="115537" y="2083662"/>
                    <a:pt x="97572" y="2086830"/>
                  </a:cubicBezTo>
                  <a:cubicBezTo>
                    <a:pt x="79607" y="2089997"/>
                    <a:pt x="62476" y="2078002"/>
                    <a:pt x="59308" y="2060037"/>
                  </a:cubicBezTo>
                  <a:cubicBezTo>
                    <a:pt x="56141" y="2042072"/>
                    <a:pt x="68136" y="2024941"/>
                    <a:pt x="86101" y="2021773"/>
                  </a:cubicBezTo>
                  <a:close/>
                  <a:moveTo>
                    <a:pt x="3296947" y="850059"/>
                  </a:moveTo>
                  <a:cubicBezTo>
                    <a:pt x="3312745" y="840938"/>
                    <a:pt x="3332946" y="846351"/>
                    <a:pt x="3342067" y="862149"/>
                  </a:cubicBezTo>
                  <a:cubicBezTo>
                    <a:pt x="3351188" y="877947"/>
                    <a:pt x="3345775" y="898148"/>
                    <a:pt x="3329977" y="907269"/>
                  </a:cubicBezTo>
                  <a:cubicBezTo>
                    <a:pt x="3314179" y="916389"/>
                    <a:pt x="3293978" y="910977"/>
                    <a:pt x="3284857" y="895179"/>
                  </a:cubicBezTo>
                  <a:cubicBezTo>
                    <a:pt x="3275736" y="879381"/>
                    <a:pt x="3281149" y="859180"/>
                    <a:pt x="3296947" y="850059"/>
                  </a:cubicBezTo>
                  <a:close/>
                  <a:moveTo>
                    <a:pt x="165267" y="1930146"/>
                  </a:moveTo>
                  <a:cubicBezTo>
                    <a:pt x="183232" y="1926978"/>
                    <a:pt x="200364" y="1938974"/>
                    <a:pt x="203532" y="1956938"/>
                  </a:cubicBezTo>
                  <a:cubicBezTo>
                    <a:pt x="206699" y="1974903"/>
                    <a:pt x="194704" y="1992034"/>
                    <a:pt x="176739" y="1995202"/>
                  </a:cubicBezTo>
                  <a:cubicBezTo>
                    <a:pt x="158774" y="1998370"/>
                    <a:pt x="141643" y="1986374"/>
                    <a:pt x="138475" y="1968409"/>
                  </a:cubicBezTo>
                  <a:cubicBezTo>
                    <a:pt x="135307" y="1950445"/>
                    <a:pt x="147303" y="1933313"/>
                    <a:pt x="165267" y="1930146"/>
                  </a:cubicBezTo>
                  <a:close/>
                  <a:moveTo>
                    <a:pt x="3177405" y="830756"/>
                  </a:moveTo>
                  <a:cubicBezTo>
                    <a:pt x="3193203" y="821635"/>
                    <a:pt x="3213404" y="827048"/>
                    <a:pt x="3222525" y="842846"/>
                  </a:cubicBezTo>
                  <a:cubicBezTo>
                    <a:pt x="3231646" y="858644"/>
                    <a:pt x="3226233" y="878845"/>
                    <a:pt x="3210435" y="887966"/>
                  </a:cubicBezTo>
                  <a:cubicBezTo>
                    <a:pt x="3194637" y="897086"/>
                    <a:pt x="3174436" y="891674"/>
                    <a:pt x="3165315" y="875876"/>
                  </a:cubicBezTo>
                  <a:cubicBezTo>
                    <a:pt x="3156194" y="860078"/>
                    <a:pt x="3161607" y="839877"/>
                    <a:pt x="3177405" y="830756"/>
                  </a:cubicBezTo>
                  <a:close/>
                  <a:moveTo>
                    <a:pt x="155146" y="1764298"/>
                  </a:moveTo>
                  <a:cubicBezTo>
                    <a:pt x="162071" y="1759449"/>
                    <a:pt x="170845" y="1757242"/>
                    <a:pt x="179827" y="1758826"/>
                  </a:cubicBezTo>
                  <a:cubicBezTo>
                    <a:pt x="197792" y="1761994"/>
                    <a:pt x="209788" y="1779125"/>
                    <a:pt x="206620" y="1797090"/>
                  </a:cubicBezTo>
                  <a:cubicBezTo>
                    <a:pt x="203452" y="1815055"/>
                    <a:pt x="186321" y="1827051"/>
                    <a:pt x="168356" y="1823883"/>
                  </a:cubicBezTo>
                  <a:cubicBezTo>
                    <a:pt x="150391" y="1820715"/>
                    <a:pt x="138396" y="1803584"/>
                    <a:pt x="141563" y="1785619"/>
                  </a:cubicBezTo>
                  <a:cubicBezTo>
                    <a:pt x="143147" y="1776637"/>
                    <a:pt x="148222" y="1769147"/>
                    <a:pt x="155146" y="1764298"/>
                  </a:cubicBezTo>
                  <a:close/>
                  <a:moveTo>
                    <a:pt x="3078554" y="697202"/>
                  </a:moveTo>
                  <a:cubicBezTo>
                    <a:pt x="3086975" y="696465"/>
                    <a:pt x="3095677" y="698941"/>
                    <a:pt x="3102664" y="704804"/>
                  </a:cubicBezTo>
                  <a:cubicBezTo>
                    <a:pt x="3116638" y="716530"/>
                    <a:pt x="3118461" y="737363"/>
                    <a:pt x="3106735" y="751338"/>
                  </a:cubicBezTo>
                  <a:cubicBezTo>
                    <a:pt x="3095009" y="765312"/>
                    <a:pt x="3074176" y="767135"/>
                    <a:pt x="3060201" y="755409"/>
                  </a:cubicBezTo>
                  <a:cubicBezTo>
                    <a:pt x="3046227" y="743683"/>
                    <a:pt x="3044404" y="722849"/>
                    <a:pt x="3056130" y="708875"/>
                  </a:cubicBezTo>
                  <a:cubicBezTo>
                    <a:pt x="3061993" y="701888"/>
                    <a:pt x="3070133" y="697939"/>
                    <a:pt x="3078554" y="697202"/>
                  </a:cubicBezTo>
                  <a:close/>
                  <a:moveTo>
                    <a:pt x="71348" y="1678915"/>
                  </a:moveTo>
                  <a:cubicBezTo>
                    <a:pt x="78272" y="1674067"/>
                    <a:pt x="87046" y="1671860"/>
                    <a:pt x="96029" y="1673444"/>
                  </a:cubicBezTo>
                  <a:cubicBezTo>
                    <a:pt x="113994" y="1676611"/>
                    <a:pt x="125989" y="1693743"/>
                    <a:pt x="122821" y="1711708"/>
                  </a:cubicBezTo>
                  <a:cubicBezTo>
                    <a:pt x="119654" y="1729672"/>
                    <a:pt x="102523" y="1741668"/>
                    <a:pt x="84557" y="1738500"/>
                  </a:cubicBezTo>
                  <a:cubicBezTo>
                    <a:pt x="66592" y="1735333"/>
                    <a:pt x="54597" y="1718201"/>
                    <a:pt x="57765" y="1700236"/>
                  </a:cubicBezTo>
                  <a:cubicBezTo>
                    <a:pt x="59349" y="1691254"/>
                    <a:pt x="64424" y="1683764"/>
                    <a:pt x="71348" y="1678915"/>
                  </a:cubicBezTo>
                  <a:close/>
                  <a:moveTo>
                    <a:pt x="3087864" y="577931"/>
                  </a:moveTo>
                  <a:cubicBezTo>
                    <a:pt x="3096285" y="577194"/>
                    <a:pt x="3104987" y="579670"/>
                    <a:pt x="3111974" y="585532"/>
                  </a:cubicBezTo>
                  <a:cubicBezTo>
                    <a:pt x="3125949" y="597258"/>
                    <a:pt x="3127771" y="618092"/>
                    <a:pt x="3116046" y="632066"/>
                  </a:cubicBezTo>
                  <a:cubicBezTo>
                    <a:pt x="3104320" y="646040"/>
                    <a:pt x="3083486" y="647863"/>
                    <a:pt x="3069512" y="636137"/>
                  </a:cubicBezTo>
                  <a:cubicBezTo>
                    <a:pt x="3055538" y="624412"/>
                    <a:pt x="3053715" y="603578"/>
                    <a:pt x="3065441" y="589604"/>
                  </a:cubicBezTo>
                  <a:cubicBezTo>
                    <a:pt x="3071304" y="582617"/>
                    <a:pt x="3079443" y="578667"/>
                    <a:pt x="3087864" y="577931"/>
                  </a:cubicBezTo>
                  <a:close/>
                  <a:moveTo>
                    <a:pt x="61222" y="1539463"/>
                  </a:moveTo>
                  <a:cubicBezTo>
                    <a:pt x="68146" y="1534614"/>
                    <a:pt x="76920" y="1532407"/>
                    <a:pt x="85903" y="1533991"/>
                  </a:cubicBezTo>
                  <a:cubicBezTo>
                    <a:pt x="103867" y="1537158"/>
                    <a:pt x="115863" y="1554290"/>
                    <a:pt x="112695" y="1572255"/>
                  </a:cubicBezTo>
                  <a:cubicBezTo>
                    <a:pt x="109528" y="1590219"/>
                    <a:pt x="92396" y="1602215"/>
                    <a:pt x="74431" y="1599047"/>
                  </a:cubicBezTo>
                  <a:cubicBezTo>
                    <a:pt x="56467" y="1595879"/>
                    <a:pt x="44471" y="1578748"/>
                    <a:pt x="47639" y="1560784"/>
                  </a:cubicBezTo>
                  <a:cubicBezTo>
                    <a:pt x="49223" y="1551801"/>
                    <a:pt x="54297" y="1544311"/>
                    <a:pt x="61222" y="1539463"/>
                  </a:cubicBezTo>
                  <a:close/>
                  <a:moveTo>
                    <a:pt x="3005983" y="464594"/>
                  </a:moveTo>
                  <a:cubicBezTo>
                    <a:pt x="3014404" y="463858"/>
                    <a:pt x="3023106" y="466333"/>
                    <a:pt x="3030093" y="472196"/>
                  </a:cubicBezTo>
                  <a:cubicBezTo>
                    <a:pt x="3044067" y="483922"/>
                    <a:pt x="3045890" y="504756"/>
                    <a:pt x="3034164" y="518730"/>
                  </a:cubicBezTo>
                  <a:cubicBezTo>
                    <a:pt x="3022438" y="532704"/>
                    <a:pt x="3001605" y="534527"/>
                    <a:pt x="2987630" y="522801"/>
                  </a:cubicBezTo>
                  <a:cubicBezTo>
                    <a:pt x="2973656" y="511075"/>
                    <a:pt x="2971833" y="490241"/>
                    <a:pt x="2983559" y="476267"/>
                  </a:cubicBezTo>
                  <a:cubicBezTo>
                    <a:pt x="2989422" y="469280"/>
                    <a:pt x="2997562" y="465331"/>
                    <a:pt x="3005983" y="464594"/>
                  </a:cubicBezTo>
                  <a:close/>
                  <a:moveTo>
                    <a:pt x="121259" y="1415876"/>
                  </a:moveTo>
                  <a:cubicBezTo>
                    <a:pt x="128184" y="1411028"/>
                    <a:pt x="136958" y="1408821"/>
                    <a:pt x="145940" y="1410405"/>
                  </a:cubicBezTo>
                  <a:cubicBezTo>
                    <a:pt x="163905" y="1413572"/>
                    <a:pt x="175900" y="1430704"/>
                    <a:pt x="172733" y="1448668"/>
                  </a:cubicBezTo>
                  <a:cubicBezTo>
                    <a:pt x="169565" y="1466633"/>
                    <a:pt x="152434" y="1478629"/>
                    <a:pt x="134469" y="1475461"/>
                  </a:cubicBezTo>
                  <a:cubicBezTo>
                    <a:pt x="116504" y="1472293"/>
                    <a:pt x="104509" y="1455162"/>
                    <a:pt x="107676" y="1437197"/>
                  </a:cubicBezTo>
                  <a:cubicBezTo>
                    <a:pt x="109260" y="1428215"/>
                    <a:pt x="114335" y="1420725"/>
                    <a:pt x="121259" y="1415876"/>
                  </a:cubicBezTo>
                  <a:close/>
                  <a:moveTo>
                    <a:pt x="2880552" y="408513"/>
                  </a:moveTo>
                  <a:cubicBezTo>
                    <a:pt x="2888973" y="407776"/>
                    <a:pt x="2897675" y="410252"/>
                    <a:pt x="2904662" y="416115"/>
                  </a:cubicBezTo>
                  <a:cubicBezTo>
                    <a:pt x="2918636" y="427841"/>
                    <a:pt x="2920459" y="448675"/>
                    <a:pt x="2908733" y="462649"/>
                  </a:cubicBezTo>
                  <a:cubicBezTo>
                    <a:pt x="2897007" y="476623"/>
                    <a:pt x="2876173" y="478446"/>
                    <a:pt x="2862199" y="466720"/>
                  </a:cubicBezTo>
                  <a:cubicBezTo>
                    <a:pt x="2848225" y="454994"/>
                    <a:pt x="2846402" y="434161"/>
                    <a:pt x="2858128" y="420186"/>
                  </a:cubicBezTo>
                  <a:cubicBezTo>
                    <a:pt x="2863991" y="413199"/>
                    <a:pt x="2872131" y="409250"/>
                    <a:pt x="2880552" y="408513"/>
                  </a:cubicBezTo>
                  <a:close/>
                  <a:moveTo>
                    <a:pt x="226990" y="1356852"/>
                  </a:moveTo>
                  <a:cubicBezTo>
                    <a:pt x="233915" y="1352003"/>
                    <a:pt x="242689" y="1349796"/>
                    <a:pt x="251671" y="1351380"/>
                  </a:cubicBezTo>
                  <a:cubicBezTo>
                    <a:pt x="269636" y="1354548"/>
                    <a:pt x="281632" y="1371679"/>
                    <a:pt x="278464" y="1389644"/>
                  </a:cubicBezTo>
                  <a:cubicBezTo>
                    <a:pt x="275296" y="1407608"/>
                    <a:pt x="258165" y="1419604"/>
                    <a:pt x="240200" y="1416436"/>
                  </a:cubicBezTo>
                  <a:cubicBezTo>
                    <a:pt x="222235" y="1413269"/>
                    <a:pt x="210239" y="1396137"/>
                    <a:pt x="213407" y="1378173"/>
                  </a:cubicBezTo>
                  <a:cubicBezTo>
                    <a:pt x="214991" y="1369190"/>
                    <a:pt x="220066" y="1361700"/>
                    <a:pt x="226990" y="1356852"/>
                  </a:cubicBezTo>
                  <a:close/>
                  <a:moveTo>
                    <a:pt x="2761617" y="431260"/>
                  </a:moveTo>
                  <a:cubicBezTo>
                    <a:pt x="2770038" y="430523"/>
                    <a:pt x="2778740" y="432999"/>
                    <a:pt x="2785727" y="438862"/>
                  </a:cubicBezTo>
                  <a:cubicBezTo>
                    <a:pt x="2799701" y="450588"/>
                    <a:pt x="2801524" y="471422"/>
                    <a:pt x="2789798" y="485396"/>
                  </a:cubicBezTo>
                  <a:cubicBezTo>
                    <a:pt x="2778072" y="499370"/>
                    <a:pt x="2757238" y="501193"/>
                    <a:pt x="2743264" y="489467"/>
                  </a:cubicBezTo>
                  <a:cubicBezTo>
                    <a:pt x="2729290" y="477741"/>
                    <a:pt x="2727467" y="456907"/>
                    <a:pt x="2739193" y="442933"/>
                  </a:cubicBezTo>
                  <a:cubicBezTo>
                    <a:pt x="2745056" y="435946"/>
                    <a:pt x="2753196" y="431997"/>
                    <a:pt x="2761617" y="431260"/>
                  </a:cubicBezTo>
                  <a:close/>
                  <a:moveTo>
                    <a:pt x="299694" y="1190915"/>
                  </a:moveTo>
                  <a:cubicBezTo>
                    <a:pt x="307859" y="1188727"/>
                    <a:pt x="316859" y="1189654"/>
                    <a:pt x="324758" y="1194215"/>
                  </a:cubicBezTo>
                  <a:cubicBezTo>
                    <a:pt x="340556" y="1203336"/>
                    <a:pt x="345969" y="1223536"/>
                    <a:pt x="336848" y="1239334"/>
                  </a:cubicBezTo>
                  <a:cubicBezTo>
                    <a:pt x="327727" y="1255132"/>
                    <a:pt x="307526" y="1260545"/>
                    <a:pt x="291728" y="1251424"/>
                  </a:cubicBezTo>
                  <a:cubicBezTo>
                    <a:pt x="275930" y="1242303"/>
                    <a:pt x="270517" y="1222102"/>
                    <a:pt x="279638" y="1206304"/>
                  </a:cubicBezTo>
                  <a:cubicBezTo>
                    <a:pt x="284199" y="1198405"/>
                    <a:pt x="291529" y="1193103"/>
                    <a:pt x="299694" y="1190915"/>
                  </a:cubicBezTo>
                  <a:close/>
                  <a:moveTo>
                    <a:pt x="2597294" y="345474"/>
                  </a:moveTo>
                  <a:cubicBezTo>
                    <a:pt x="2604955" y="341902"/>
                    <a:pt x="2613979" y="341252"/>
                    <a:pt x="2622550" y="344371"/>
                  </a:cubicBezTo>
                  <a:cubicBezTo>
                    <a:pt x="2639692" y="350610"/>
                    <a:pt x="2648531" y="369564"/>
                    <a:pt x="2642291" y="386706"/>
                  </a:cubicBezTo>
                  <a:cubicBezTo>
                    <a:pt x="2636052" y="403848"/>
                    <a:pt x="2617098" y="412687"/>
                    <a:pt x="2599956" y="406447"/>
                  </a:cubicBezTo>
                  <a:cubicBezTo>
                    <a:pt x="2582814" y="400208"/>
                    <a:pt x="2573976" y="381254"/>
                    <a:pt x="2580215" y="364112"/>
                  </a:cubicBezTo>
                  <a:cubicBezTo>
                    <a:pt x="2583335" y="355542"/>
                    <a:pt x="2589633" y="349047"/>
                    <a:pt x="2597294" y="345474"/>
                  </a:cubicBezTo>
                  <a:close/>
                  <a:moveTo>
                    <a:pt x="250152" y="1082021"/>
                  </a:moveTo>
                  <a:cubicBezTo>
                    <a:pt x="258317" y="1079833"/>
                    <a:pt x="267317" y="1080760"/>
                    <a:pt x="275216" y="1085320"/>
                  </a:cubicBezTo>
                  <a:cubicBezTo>
                    <a:pt x="291014" y="1094441"/>
                    <a:pt x="296427" y="1114642"/>
                    <a:pt x="287305" y="1130440"/>
                  </a:cubicBezTo>
                  <a:cubicBezTo>
                    <a:pt x="278184" y="1146238"/>
                    <a:pt x="257984" y="1151651"/>
                    <a:pt x="242186" y="1142530"/>
                  </a:cubicBezTo>
                  <a:cubicBezTo>
                    <a:pt x="226388" y="1133409"/>
                    <a:pt x="220975" y="1113208"/>
                    <a:pt x="230096" y="1097410"/>
                  </a:cubicBezTo>
                  <a:cubicBezTo>
                    <a:pt x="234656" y="1089511"/>
                    <a:pt x="241987" y="1084209"/>
                    <a:pt x="250152" y="1082021"/>
                  </a:cubicBezTo>
                  <a:close/>
                  <a:moveTo>
                    <a:pt x="2565250" y="230211"/>
                  </a:moveTo>
                  <a:cubicBezTo>
                    <a:pt x="2572911" y="226639"/>
                    <a:pt x="2581935" y="225989"/>
                    <a:pt x="2590506" y="229108"/>
                  </a:cubicBezTo>
                  <a:cubicBezTo>
                    <a:pt x="2607648" y="235347"/>
                    <a:pt x="2616486" y="254301"/>
                    <a:pt x="2610247" y="271443"/>
                  </a:cubicBezTo>
                  <a:cubicBezTo>
                    <a:pt x="2604008" y="288585"/>
                    <a:pt x="2585054" y="297423"/>
                    <a:pt x="2567912" y="291184"/>
                  </a:cubicBezTo>
                  <a:cubicBezTo>
                    <a:pt x="2550770" y="284945"/>
                    <a:pt x="2541932" y="265991"/>
                    <a:pt x="2548171" y="248850"/>
                  </a:cubicBezTo>
                  <a:cubicBezTo>
                    <a:pt x="2551290" y="240279"/>
                    <a:pt x="2557589" y="233784"/>
                    <a:pt x="2565250" y="230211"/>
                  </a:cubicBezTo>
                  <a:close/>
                  <a:moveTo>
                    <a:pt x="288332" y="947514"/>
                  </a:moveTo>
                  <a:cubicBezTo>
                    <a:pt x="296498" y="945327"/>
                    <a:pt x="305497" y="946253"/>
                    <a:pt x="313396" y="950814"/>
                  </a:cubicBezTo>
                  <a:cubicBezTo>
                    <a:pt x="329194" y="959935"/>
                    <a:pt x="334607" y="980136"/>
                    <a:pt x="325486" y="995934"/>
                  </a:cubicBezTo>
                  <a:cubicBezTo>
                    <a:pt x="316365" y="1011732"/>
                    <a:pt x="296164" y="1017145"/>
                    <a:pt x="280366" y="1008024"/>
                  </a:cubicBezTo>
                  <a:cubicBezTo>
                    <a:pt x="264568" y="998903"/>
                    <a:pt x="259155" y="978702"/>
                    <a:pt x="268276" y="962904"/>
                  </a:cubicBezTo>
                  <a:cubicBezTo>
                    <a:pt x="272837" y="955005"/>
                    <a:pt x="280167" y="949702"/>
                    <a:pt x="288332" y="947514"/>
                  </a:cubicBezTo>
                  <a:close/>
                  <a:moveTo>
                    <a:pt x="2449543" y="151715"/>
                  </a:moveTo>
                  <a:cubicBezTo>
                    <a:pt x="2457204" y="148143"/>
                    <a:pt x="2466228" y="147493"/>
                    <a:pt x="2474799" y="150612"/>
                  </a:cubicBezTo>
                  <a:cubicBezTo>
                    <a:pt x="2491941" y="156851"/>
                    <a:pt x="2500779" y="175806"/>
                    <a:pt x="2494540" y="192947"/>
                  </a:cubicBezTo>
                  <a:cubicBezTo>
                    <a:pt x="2488301" y="210089"/>
                    <a:pt x="2469347" y="218928"/>
                    <a:pt x="2452205" y="212688"/>
                  </a:cubicBezTo>
                  <a:cubicBezTo>
                    <a:pt x="2435064" y="206449"/>
                    <a:pt x="2426225" y="187495"/>
                    <a:pt x="2432464" y="170353"/>
                  </a:cubicBezTo>
                  <a:cubicBezTo>
                    <a:pt x="2435584" y="161783"/>
                    <a:pt x="2441882" y="155287"/>
                    <a:pt x="2449543" y="151715"/>
                  </a:cubicBezTo>
                  <a:close/>
                  <a:moveTo>
                    <a:pt x="506560" y="832612"/>
                  </a:moveTo>
                  <a:cubicBezTo>
                    <a:pt x="514726" y="830425"/>
                    <a:pt x="523725" y="831352"/>
                    <a:pt x="531624" y="835912"/>
                  </a:cubicBezTo>
                  <a:cubicBezTo>
                    <a:pt x="547422" y="845033"/>
                    <a:pt x="552835" y="865234"/>
                    <a:pt x="543714" y="881032"/>
                  </a:cubicBezTo>
                  <a:cubicBezTo>
                    <a:pt x="534593" y="896830"/>
                    <a:pt x="514392" y="902243"/>
                    <a:pt x="498594" y="893122"/>
                  </a:cubicBezTo>
                  <a:cubicBezTo>
                    <a:pt x="482796" y="884001"/>
                    <a:pt x="477383" y="863800"/>
                    <a:pt x="486504" y="848002"/>
                  </a:cubicBezTo>
                  <a:cubicBezTo>
                    <a:pt x="491065" y="840103"/>
                    <a:pt x="498395" y="834800"/>
                    <a:pt x="506560" y="832612"/>
                  </a:cubicBezTo>
                  <a:close/>
                  <a:moveTo>
                    <a:pt x="2208513" y="203969"/>
                  </a:moveTo>
                  <a:cubicBezTo>
                    <a:pt x="2216174" y="200397"/>
                    <a:pt x="2225198" y="199747"/>
                    <a:pt x="2233769" y="202867"/>
                  </a:cubicBezTo>
                  <a:cubicBezTo>
                    <a:pt x="2250911" y="209106"/>
                    <a:pt x="2259749" y="228060"/>
                    <a:pt x="2253511" y="245202"/>
                  </a:cubicBezTo>
                  <a:cubicBezTo>
                    <a:pt x="2247271" y="262344"/>
                    <a:pt x="2228317" y="271182"/>
                    <a:pt x="2211176" y="264943"/>
                  </a:cubicBezTo>
                  <a:cubicBezTo>
                    <a:pt x="2194034" y="258704"/>
                    <a:pt x="2185195" y="239749"/>
                    <a:pt x="2191434" y="222608"/>
                  </a:cubicBezTo>
                  <a:cubicBezTo>
                    <a:pt x="2194554" y="214037"/>
                    <a:pt x="2200852" y="207542"/>
                    <a:pt x="2208513" y="203969"/>
                  </a:cubicBezTo>
                  <a:close/>
                  <a:moveTo>
                    <a:pt x="387018" y="851916"/>
                  </a:moveTo>
                  <a:cubicBezTo>
                    <a:pt x="395183" y="849728"/>
                    <a:pt x="404183" y="850655"/>
                    <a:pt x="412082" y="855215"/>
                  </a:cubicBezTo>
                  <a:cubicBezTo>
                    <a:pt x="427880" y="864336"/>
                    <a:pt x="433293" y="884537"/>
                    <a:pt x="424172" y="900335"/>
                  </a:cubicBezTo>
                  <a:cubicBezTo>
                    <a:pt x="415051" y="916133"/>
                    <a:pt x="394850" y="921546"/>
                    <a:pt x="379052" y="912425"/>
                  </a:cubicBezTo>
                  <a:cubicBezTo>
                    <a:pt x="363254" y="903304"/>
                    <a:pt x="357841" y="883103"/>
                    <a:pt x="366962" y="867305"/>
                  </a:cubicBezTo>
                  <a:cubicBezTo>
                    <a:pt x="371523" y="859406"/>
                    <a:pt x="378853" y="854103"/>
                    <a:pt x="387018" y="851916"/>
                  </a:cubicBezTo>
                  <a:close/>
                  <a:moveTo>
                    <a:pt x="2312496" y="141916"/>
                  </a:moveTo>
                  <a:cubicBezTo>
                    <a:pt x="2320177" y="138344"/>
                    <a:pt x="2329181" y="137694"/>
                    <a:pt x="2337752" y="140813"/>
                  </a:cubicBezTo>
                  <a:cubicBezTo>
                    <a:pt x="2354894" y="147053"/>
                    <a:pt x="2363732" y="166007"/>
                    <a:pt x="2357493" y="183148"/>
                  </a:cubicBezTo>
                  <a:cubicBezTo>
                    <a:pt x="2351254" y="200290"/>
                    <a:pt x="2332300" y="209129"/>
                    <a:pt x="2315158" y="202889"/>
                  </a:cubicBezTo>
                  <a:cubicBezTo>
                    <a:pt x="2298016" y="196650"/>
                    <a:pt x="2289178" y="177696"/>
                    <a:pt x="2295417" y="160555"/>
                  </a:cubicBezTo>
                  <a:cubicBezTo>
                    <a:pt x="2298536" y="151984"/>
                    <a:pt x="2304835" y="145489"/>
                    <a:pt x="2312496" y="141916"/>
                  </a:cubicBezTo>
                  <a:close/>
                  <a:moveTo>
                    <a:pt x="608333" y="707995"/>
                  </a:moveTo>
                  <a:cubicBezTo>
                    <a:pt x="622307" y="696269"/>
                    <a:pt x="643141" y="698092"/>
                    <a:pt x="654867" y="712066"/>
                  </a:cubicBezTo>
                  <a:cubicBezTo>
                    <a:pt x="666593" y="726040"/>
                    <a:pt x="664770" y="746874"/>
                    <a:pt x="650795" y="758600"/>
                  </a:cubicBezTo>
                  <a:cubicBezTo>
                    <a:pt x="636821" y="770325"/>
                    <a:pt x="615987" y="768503"/>
                    <a:pt x="604262" y="754529"/>
                  </a:cubicBezTo>
                  <a:cubicBezTo>
                    <a:pt x="592536" y="740554"/>
                    <a:pt x="594359" y="719721"/>
                    <a:pt x="608333" y="707995"/>
                  </a:cubicBezTo>
                  <a:close/>
                  <a:moveTo>
                    <a:pt x="2055852" y="171957"/>
                  </a:moveTo>
                  <a:cubicBezTo>
                    <a:pt x="2074094" y="171957"/>
                    <a:pt x="2088882" y="186745"/>
                    <a:pt x="2088882" y="204987"/>
                  </a:cubicBezTo>
                  <a:cubicBezTo>
                    <a:pt x="2088882" y="223229"/>
                    <a:pt x="2074094" y="238017"/>
                    <a:pt x="2055852" y="238017"/>
                  </a:cubicBezTo>
                  <a:cubicBezTo>
                    <a:pt x="2037610" y="238017"/>
                    <a:pt x="2022822" y="223229"/>
                    <a:pt x="2022822" y="204987"/>
                  </a:cubicBezTo>
                  <a:cubicBezTo>
                    <a:pt x="2022822" y="186745"/>
                    <a:pt x="2037610" y="171957"/>
                    <a:pt x="2055852" y="171957"/>
                  </a:cubicBezTo>
                  <a:close/>
                  <a:moveTo>
                    <a:pt x="599023" y="588723"/>
                  </a:moveTo>
                  <a:cubicBezTo>
                    <a:pt x="612997" y="576998"/>
                    <a:pt x="633831" y="578820"/>
                    <a:pt x="645556" y="592794"/>
                  </a:cubicBezTo>
                  <a:cubicBezTo>
                    <a:pt x="657282" y="606769"/>
                    <a:pt x="655459" y="627602"/>
                    <a:pt x="641485" y="639328"/>
                  </a:cubicBezTo>
                  <a:cubicBezTo>
                    <a:pt x="627511" y="651054"/>
                    <a:pt x="606677" y="649231"/>
                    <a:pt x="594951" y="635257"/>
                  </a:cubicBezTo>
                  <a:cubicBezTo>
                    <a:pt x="583225" y="621283"/>
                    <a:pt x="585048" y="600449"/>
                    <a:pt x="599023" y="588723"/>
                  </a:cubicBezTo>
                  <a:close/>
                  <a:moveTo>
                    <a:pt x="1986318" y="74605"/>
                  </a:moveTo>
                  <a:cubicBezTo>
                    <a:pt x="2004560" y="74605"/>
                    <a:pt x="2019348" y="89393"/>
                    <a:pt x="2019348" y="107635"/>
                  </a:cubicBezTo>
                  <a:cubicBezTo>
                    <a:pt x="2019348" y="125877"/>
                    <a:pt x="2004560" y="140665"/>
                    <a:pt x="1986318" y="140665"/>
                  </a:cubicBezTo>
                  <a:cubicBezTo>
                    <a:pt x="1968076" y="140665"/>
                    <a:pt x="1953288" y="125877"/>
                    <a:pt x="1953288" y="107635"/>
                  </a:cubicBezTo>
                  <a:cubicBezTo>
                    <a:pt x="1953288" y="89393"/>
                    <a:pt x="1968076" y="74606"/>
                    <a:pt x="1986318" y="74605"/>
                  </a:cubicBezTo>
                  <a:close/>
                  <a:moveTo>
                    <a:pt x="925270" y="442053"/>
                  </a:moveTo>
                  <a:cubicBezTo>
                    <a:pt x="939244" y="430327"/>
                    <a:pt x="960078" y="432150"/>
                    <a:pt x="971804" y="446124"/>
                  </a:cubicBezTo>
                  <a:cubicBezTo>
                    <a:pt x="983529" y="460098"/>
                    <a:pt x="981707" y="480932"/>
                    <a:pt x="967733" y="492658"/>
                  </a:cubicBezTo>
                  <a:cubicBezTo>
                    <a:pt x="953758" y="504384"/>
                    <a:pt x="932925" y="502561"/>
                    <a:pt x="921199" y="488587"/>
                  </a:cubicBezTo>
                  <a:cubicBezTo>
                    <a:pt x="909473" y="474613"/>
                    <a:pt x="911296" y="453779"/>
                    <a:pt x="925270" y="442053"/>
                  </a:cubicBezTo>
                  <a:close/>
                  <a:moveTo>
                    <a:pt x="1642120" y="171957"/>
                  </a:moveTo>
                  <a:cubicBezTo>
                    <a:pt x="1660362" y="171957"/>
                    <a:pt x="1675150" y="186745"/>
                    <a:pt x="1675150" y="204987"/>
                  </a:cubicBezTo>
                  <a:cubicBezTo>
                    <a:pt x="1675150" y="223229"/>
                    <a:pt x="1660362" y="238017"/>
                    <a:pt x="1642120" y="238017"/>
                  </a:cubicBezTo>
                  <a:cubicBezTo>
                    <a:pt x="1623878" y="238017"/>
                    <a:pt x="1609090" y="223229"/>
                    <a:pt x="1609090" y="204987"/>
                  </a:cubicBezTo>
                  <a:cubicBezTo>
                    <a:pt x="1609090" y="186745"/>
                    <a:pt x="1623878" y="171957"/>
                    <a:pt x="1642120" y="171957"/>
                  </a:cubicBezTo>
                  <a:close/>
                  <a:moveTo>
                    <a:pt x="1084763" y="349281"/>
                  </a:moveTo>
                  <a:cubicBezTo>
                    <a:pt x="1101905" y="343042"/>
                    <a:pt x="1120859" y="351881"/>
                    <a:pt x="1127098" y="369022"/>
                  </a:cubicBezTo>
                  <a:cubicBezTo>
                    <a:pt x="1133337" y="386164"/>
                    <a:pt x="1124499" y="405118"/>
                    <a:pt x="1107357" y="411357"/>
                  </a:cubicBezTo>
                  <a:cubicBezTo>
                    <a:pt x="1090215" y="417597"/>
                    <a:pt x="1071261" y="408758"/>
                    <a:pt x="1065022" y="391616"/>
                  </a:cubicBezTo>
                  <a:cubicBezTo>
                    <a:pt x="1058783" y="374475"/>
                    <a:pt x="1067621" y="355520"/>
                    <a:pt x="1084763" y="349281"/>
                  </a:cubicBezTo>
                  <a:close/>
                  <a:moveTo>
                    <a:pt x="1473544" y="207777"/>
                  </a:moveTo>
                  <a:cubicBezTo>
                    <a:pt x="1490686" y="201737"/>
                    <a:pt x="1509640" y="210376"/>
                    <a:pt x="1515879" y="227518"/>
                  </a:cubicBezTo>
                  <a:cubicBezTo>
                    <a:pt x="1522118" y="244659"/>
                    <a:pt x="1513279" y="263614"/>
                    <a:pt x="1496138" y="269853"/>
                  </a:cubicBezTo>
                  <a:cubicBezTo>
                    <a:pt x="1478996" y="276092"/>
                    <a:pt x="1460042" y="267253"/>
                    <a:pt x="1453803" y="250112"/>
                  </a:cubicBezTo>
                  <a:cubicBezTo>
                    <a:pt x="1447564" y="232970"/>
                    <a:pt x="1456402" y="214016"/>
                    <a:pt x="1473544" y="207777"/>
                  </a:cubicBezTo>
                  <a:close/>
                  <a:moveTo>
                    <a:pt x="680904" y="475387"/>
                  </a:moveTo>
                  <a:cubicBezTo>
                    <a:pt x="694878" y="463661"/>
                    <a:pt x="715712" y="465484"/>
                    <a:pt x="727438" y="479459"/>
                  </a:cubicBezTo>
                  <a:cubicBezTo>
                    <a:pt x="739164" y="493432"/>
                    <a:pt x="737341" y="514266"/>
                    <a:pt x="723367" y="525992"/>
                  </a:cubicBezTo>
                  <a:cubicBezTo>
                    <a:pt x="709392" y="537718"/>
                    <a:pt x="688558" y="535895"/>
                    <a:pt x="676833" y="521921"/>
                  </a:cubicBezTo>
                  <a:cubicBezTo>
                    <a:pt x="665107" y="507947"/>
                    <a:pt x="666930" y="487113"/>
                    <a:pt x="680904" y="475387"/>
                  </a:cubicBezTo>
                  <a:close/>
                  <a:moveTo>
                    <a:pt x="1850742" y="40417"/>
                  </a:moveTo>
                  <a:cubicBezTo>
                    <a:pt x="1868984" y="40417"/>
                    <a:pt x="1883772" y="55205"/>
                    <a:pt x="1883772" y="73447"/>
                  </a:cubicBezTo>
                  <a:cubicBezTo>
                    <a:pt x="1883772" y="91689"/>
                    <a:pt x="1868984" y="106477"/>
                    <a:pt x="1850742" y="106477"/>
                  </a:cubicBezTo>
                  <a:cubicBezTo>
                    <a:pt x="1832500" y="106477"/>
                    <a:pt x="1817712" y="91689"/>
                    <a:pt x="1817712" y="73447"/>
                  </a:cubicBezTo>
                  <a:cubicBezTo>
                    <a:pt x="1817712" y="55205"/>
                    <a:pt x="1832500" y="40417"/>
                    <a:pt x="1850742" y="40417"/>
                  </a:cubicBezTo>
                  <a:close/>
                  <a:moveTo>
                    <a:pt x="806335" y="419306"/>
                  </a:moveTo>
                  <a:cubicBezTo>
                    <a:pt x="820309" y="407580"/>
                    <a:pt x="841143" y="409403"/>
                    <a:pt x="852869" y="423377"/>
                  </a:cubicBezTo>
                  <a:cubicBezTo>
                    <a:pt x="864595" y="437351"/>
                    <a:pt x="862772" y="458185"/>
                    <a:pt x="848798" y="469911"/>
                  </a:cubicBezTo>
                  <a:cubicBezTo>
                    <a:pt x="834823" y="481637"/>
                    <a:pt x="813990" y="479814"/>
                    <a:pt x="802264" y="465840"/>
                  </a:cubicBezTo>
                  <a:cubicBezTo>
                    <a:pt x="790538" y="451866"/>
                    <a:pt x="792361" y="431032"/>
                    <a:pt x="806335" y="419306"/>
                  </a:cubicBezTo>
                  <a:close/>
                  <a:moveTo>
                    <a:pt x="1718608" y="78082"/>
                  </a:moveTo>
                  <a:cubicBezTo>
                    <a:pt x="1736850" y="78082"/>
                    <a:pt x="1751638" y="92870"/>
                    <a:pt x="1751638" y="111112"/>
                  </a:cubicBezTo>
                  <a:cubicBezTo>
                    <a:pt x="1751638" y="129354"/>
                    <a:pt x="1736850" y="144142"/>
                    <a:pt x="1718608" y="144142"/>
                  </a:cubicBezTo>
                  <a:cubicBezTo>
                    <a:pt x="1700366" y="144142"/>
                    <a:pt x="1685578" y="129354"/>
                    <a:pt x="1685578" y="111112"/>
                  </a:cubicBezTo>
                  <a:cubicBezTo>
                    <a:pt x="1685578" y="92870"/>
                    <a:pt x="1700366" y="78082"/>
                    <a:pt x="1718608" y="78082"/>
                  </a:cubicBezTo>
                  <a:close/>
                  <a:moveTo>
                    <a:pt x="1369561" y="145723"/>
                  </a:moveTo>
                  <a:cubicBezTo>
                    <a:pt x="1386703" y="139484"/>
                    <a:pt x="1405657" y="148323"/>
                    <a:pt x="1411896" y="165464"/>
                  </a:cubicBezTo>
                  <a:cubicBezTo>
                    <a:pt x="1418136" y="182606"/>
                    <a:pt x="1409297" y="201760"/>
                    <a:pt x="1392155" y="207799"/>
                  </a:cubicBezTo>
                  <a:cubicBezTo>
                    <a:pt x="1375013" y="214038"/>
                    <a:pt x="1356059" y="205200"/>
                    <a:pt x="1349820" y="188058"/>
                  </a:cubicBezTo>
                  <a:cubicBezTo>
                    <a:pt x="1343581" y="170916"/>
                    <a:pt x="1352420" y="151963"/>
                    <a:pt x="1369561" y="145723"/>
                  </a:cubicBezTo>
                  <a:close/>
                  <a:moveTo>
                    <a:pt x="1116807" y="234018"/>
                  </a:moveTo>
                  <a:cubicBezTo>
                    <a:pt x="1133949" y="227779"/>
                    <a:pt x="1152903" y="236617"/>
                    <a:pt x="1159142" y="253759"/>
                  </a:cubicBezTo>
                  <a:cubicBezTo>
                    <a:pt x="1165381" y="270901"/>
                    <a:pt x="1156543" y="289855"/>
                    <a:pt x="1139401" y="296094"/>
                  </a:cubicBezTo>
                  <a:cubicBezTo>
                    <a:pt x="1122259" y="302333"/>
                    <a:pt x="1103305" y="293495"/>
                    <a:pt x="1097066" y="276353"/>
                  </a:cubicBezTo>
                  <a:cubicBezTo>
                    <a:pt x="1090827" y="259211"/>
                    <a:pt x="1099665" y="240258"/>
                    <a:pt x="1116807" y="234018"/>
                  </a:cubicBezTo>
                  <a:close/>
                  <a:moveTo>
                    <a:pt x="1232514" y="155522"/>
                  </a:moveTo>
                  <a:cubicBezTo>
                    <a:pt x="1249656" y="149283"/>
                    <a:pt x="1268610" y="158122"/>
                    <a:pt x="1274849" y="175263"/>
                  </a:cubicBezTo>
                  <a:cubicBezTo>
                    <a:pt x="1281088" y="192405"/>
                    <a:pt x="1272250" y="211359"/>
                    <a:pt x="1255108" y="217598"/>
                  </a:cubicBezTo>
                  <a:cubicBezTo>
                    <a:pt x="1237966" y="223838"/>
                    <a:pt x="1219012" y="214999"/>
                    <a:pt x="1212773" y="197857"/>
                  </a:cubicBezTo>
                  <a:cubicBezTo>
                    <a:pt x="1206534" y="180716"/>
                    <a:pt x="1215372" y="161761"/>
                    <a:pt x="1232514" y="155522"/>
                  </a:cubicBezTo>
                  <a:close/>
                  <a:moveTo>
                    <a:pt x="1221956" y="116354"/>
                  </a:moveTo>
                  <a:cubicBezTo>
                    <a:pt x="1098953" y="161123"/>
                    <a:pt x="1021568" y="275746"/>
                    <a:pt x="1018294" y="399117"/>
                  </a:cubicBezTo>
                  <a:lnTo>
                    <a:pt x="1019417" y="417702"/>
                  </a:lnTo>
                  <a:lnTo>
                    <a:pt x="997620" y="403680"/>
                  </a:lnTo>
                  <a:cubicBezTo>
                    <a:pt x="890202" y="348775"/>
                    <a:pt x="755813" y="359771"/>
                    <a:pt x="657586" y="442192"/>
                  </a:cubicBezTo>
                  <a:cubicBezTo>
                    <a:pt x="557314" y="526331"/>
                    <a:pt x="523799" y="660508"/>
                    <a:pt x="562917" y="777559"/>
                  </a:cubicBezTo>
                  <a:lnTo>
                    <a:pt x="569903" y="793658"/>
                  </a:lnTo>
                  <a:lnTo>
                    <a:pt x="541366" y="787198"/>
                  </a:lnTo>
                  <a:cubicBezTo>
                    <a:pt x="421648" y="772343"/>
                    <a:pt x="299124" y="828640"/>
                    <a:pt x="235011" y="939686"/>
                  </a:cubicBezTo>
                  <a:cubicBezTo>
                    <a:pt x="169563" y="1053046"/>
                    <a:pt x="183961" y="1190594"/>
                    <a:pt x="260754" y="1287207"/>
                  </a:cubicBezTo>
                  <a:lnTo>
                    <a:pt x="271711" y="1298769"/>
                  </a:lnTo>
                  <a:lnTo>
                    <a:pt x="244165" y="1302271"/>
                  </a:lnTo>
                  <a:cubicBezTo>
                    <a:pt x="126585" y="1329258"/>
                    <a:pt x="30705" y="1424066"/>
                    <a:pt x="8439" y="1550343"/>
                  </a:cubicBezTo>
                  <a:cubicBezTo>
                    <a:pt x="-14291" y="1679251"/>
                    <a:pt x="46282" y="1803579"/>
                    <a:pt x="151488" y="1868101"/>
                  </a:cubicBezTo>
                  <a:lnTo>
                    <a:pt x="164579" y="1874640"/>
                  </a:lnTo>
                  <a:lnTo>
                    <a:pt x="141418" y="1886566"/>
                  </a:lnTo>
                  <a:cubicBezTo>
                    <a:pt x="40159" y="1952140"/>
                    <a:pt x="-17512" y="2074023"/>
                    <a:pt x="4754" y="2200300"/>
                  </a:cubicBezTo>
                  <a:cubicBezTo>
                    <a:pt x="27484" y="2329208"/>
                    <a:pt x="126927" y="2425321"/>
                    <a:pt x="247856" y="2449970"/>
                  </a:cubicBezTo>
                  <a:lnTo>
                    <a:pt x="261581" y="2451543"/>
                  </a:lnTo>
                  <a:lnTo>
                    <a:pt x="245072" y="2469399"/>
                  </a:lnTo>
                  <a:cubicBezTo>
                    <a:pt x="172348" y="2565651"/>
                    <a:pt x="159841" y="2699908"/>
                    <a:pt x="223953" y="2810954"/>
                  </a:cubicBezTo>
                  <a:cubicBezTo>
                    <a:pt x="289402" y="2924314"/>
                    <a:pt x="415720" y="2980620"/>
                    <a:pt x="537787" y="2962421"/>
                  </a:cubicBezTo>
                  <a:lnTo>
                    <a:pt x="555701" y="2958134"/>
                  </a:lnTo>
                  <a:lnTo>
                    <a:pt x="544150" y="2985673"/>
                  </a:lnTo>
                  <a:cubicBezTo>
                    <a:pt x="508732" y="3100993"/>
                    <a:pt x="542898" y="3231431"/>
                    <a:pt x="641124" y="3313853"/>
                  </a:cubicBezTo>
                  <a:cubicBezTo>
                    <a:pt x="739350" y="3396275"/>
                    <a:pt x="873739" y="3407271"/>
                    <a:pt x="981157" y="3352365"/>
                  </a:cubicBezTo>
                  <a:lnTo>
                    <a:pt x="999504" y="3340562"/>
                  </a:lnTo>
                  <a:lnTo>
                    <a:pt x="998437" y="3362750"/>
                  </a:lnTo>
                  <a:cubicBezTo>
                    <a:pt x="1004596" y="3483229"/>
                    <a:pt x="1081314" y="3594116"/>
                    <a:pt x="1201806" y="3637971"/>
                  </a:cubicBezTo>
                  <a:cubicBezTo>
                    <a:pt x="1324809" y="3682740"/>
                    <a:pt x="1457767" y="3644677"/>
                    <a:pt x="1539577" y="3552274"/>
                  </a:cubicBezTo>
                  <a:lnTo>
                    <a:pt x="1552884" y="3534319"/>
                  </a:lnTo>
                  <a:lnTo>
                    <a:pt x="1562031" y="3563785"/>
                  </a:lnTo>
                  <a:cubicBezTo>
                    <a:pt x="1609025" y="3674892"/>
                    <a:pt x="1719041" y="3752852"/>
                    <a:pt x="1847266" y="3752852"/>
                  </a:cubicBezTo>
                  <a:cubicBezTo>
                    <a:pt x="1975492" y="3752852"/>
                    <a:pt x="2085508" y="3674892"/>
                    <a:pt x="2132502" y="3563785"/>
                  </a:cubicBezTo>
                  <a:lnTo>
                    <a:pt x="2144411" y="3525422"/>
                  </a:lnTo>
                  <a:lnTo>
                    <a:pt x="2172808" y="3562772"/>
                  </a:lnTo>
                  <a:cubicBezTo>
                    <a:pt x="2254968" y="3651105"/>
                    <a:pt x="2385014" y="3686736"/>
                    <a:pt x="2505506" y="3642881"/>
                  </a:cubicBezTo>
                  <a:cubicBezTo>
                    <a:pt x="2625999" y="3599025"/>
                    <a:pt x="2702717" y="3488138"/>
                    <a:pt x="2708876" y="3367659"/>
                  </a:cubicBezTo>
                  <a:lnTo>
                    <a:pt x="2707605" y="3341251"/>
                  </a:lnTo>
                  <a:lnTo>
                    <a:pt x="2729841" y="3355556"/>
                  </a:lnTo>
                  <a:cubicBezTo>
                    <a:pt x="2837258" y="3410461"/>
                    <a:pt x="2971648" y="3399465"/>
                    <a:pt x="3069874" y="3317043"/>
                  </a:cubicBezTo>
                  <a:cubicBezTo>
                    <a:pt x="3170147" y="3232905"/>
                    <a:pt x="3203662" y="3098728"/>
                    <a:pt x="3164543" y="2981676"/>
                  </a:cubicBezTo>
                  <a:lnTo>
                    <a:pt x="3156706" y="2963616"/>
                  </a:lnTo>
                  <a:lnTo>
                    <a:pt x="3178721" y="2968600"/>
                  </a:lnTo>
                  <a:cubicBezTo>
                    <a:pt x="3298440" y="2983455"/>
                    <a:pt x="3420964" y="2927158"/>
                    <a:pt x="3485076" y="2816112"/>
                  </a:cubicBezTo>
                  <a:cubicBezTo>
                    <a:pt x="3550525" y="2702752"/>
                    <a:pt x="3536127" y="2565204"/>
                    <a:pt x="3459334" y="2468591"/>
                  </a:cubicBezTo>
                  <a:lnTo>
                    <a:pt x="3444679" y="2453126"/>
                  </a:lnTo>
                  <a:lnTo>
                    <a:pt x="3468551" y="2450090"/>
                  </a:lnTo>
                  <a:cubicBezTo>
                    <a:pt x="3586131" y="2423104"/>
                    <a:pt x="3682011" y="2328296"/>
                    <a:pt x="3704277" y="2202019"/>
                  </a:cubicBezTo>
                  <a:cubicBezTo>
                    <a:pt x="3727007" y="2073111"/>
                    <a:pt x="3666433" y="1948782"/>
                    <a:pt x="3561228" y="1884260"/>
                  </a:cubicBezTo>
                  <a:lnTo>
                    <a:pt x="3541006" y="1874160"/>
                  </a:lnTo>
                  <a:lnTo>
                    <a:pt x="3563926" y="1862358"/>
                  </a:lnTo>
                  <a:cubicBezTo>
                    <a:pt x="3665184" y="1796784"/>
                    <a:pt x="3722856" y="1674901"/>
                    <a:pt x="3700590" y="1548624"/>
                  </a:cubicBezTo>
                  <a:cubicBezTo>
                    <a:pt x="3677860" y="1419716"/>
                    <a:pt x="3578417" y="1323603"/>
                    <a:pt x="3457488" y="1298954"/>
                  </a:cubicBezTo>
                  <a:lnTo>
                    <a:pt x="3434221" y="1296287"/>
                  </a:lnTo>
                  <a:lnTo>
                    <a:pt x="3452898" y="1276085"/>
                  </a:lnTo>
                  <a:cubicBezTo>
                    <a:pt x="3525623" y="1179833"/>
                    <a:pt x="3538130" y="1045576"/>
                    <a:pt x="3474017" y="934530"/>
                  </a:cubicBezTo>
                  <a:cubicBezTo>
                    <a:pt x="3408569" y="821170"/>
                    <a:pt x="3282250" y="764864"/>
                    <a:pt x="3160184" y="783063"/>
                  </a:cubicBezTo>
                  <a:lnTo>
                    <a:pt x="3141886" y="787442"/>
                  </a:lnTo>
                  <a:lnTo>
                    <a:pt x="3150384" y="767181"/>
                  </a:lnTo>
                  <a:cubicBezTo>
                    <a:pt x="3185802" y="651861"/>
                    <a:pt x="3151637" y="521423"/>
                    <a:pt x="3053410" y="439001"/>
                  </a:cubicBezTo>
                  <a:cubicBezTo>
                    <a:pt x="2953138" y="354863"/>
                    <a:pt x="2815179" y="345156"/>
                    <a:pt x="2706699" y="404006"/>
                  </a:cubicBezTo>
                  <a:lnTo>
                    <a:pt x="2687275" y="416843"/>
                  </a:lnTo>
                  <a:lnTo>
                    <a:pt x="2688727" y="386666"/>
                  </a:lnTo>
                  <a:cubicBezTo>
                    <a:pt x="2682567" y="266187"/>
                    <a:pt x="2605849" y="155300"/>
                    <a:pt x="2485357" y="111444"/>
                  </a:cubicBezTo>
                  <a:cubicBezTo>
                    <a:pt x="2364865" y="67589"/>
                    <a:pt x="2234819" y="103220"/>
                    <a:pt x="2152658" y="191553"/>
                  </a:cubicBezTo>
                  <a:lnTo>
                    <a:pt x="2139256" y="209181"/>
                  </a:lnTo>
                  <a:lnTo>
                    <a:pt x="2135358" y="196054"/>
                  </a:lnTo>
                  <a:cubicBezTo>
                    <a:pt x="2090085" y="81243"/>
                    <a:pt x="1978164" y="0"/>
                    <a:pt x="1847267" y="0"/>
                  </a:cubicBezTo>
                  <a:cubicBezTo>
                    <a:pt x="1804526" y="0"/>
                    <a:pt x="1763807" y="8662"/>
                    <a:pt x="1726771" y="24327"/>
                  </a:cubicBezTo>
                  <a:cubicBezTo>
                    <a:pt x="1657330" y="53699"/>
                    <a:pt x="1600835" y="107688"/>
                    <a:pt x="1568230" y="175355"/>
                  </a:cubicBezTo>
                  <a:lnTo>
                    <a:pt x="1559124" y="202340"/>
                  </a:lnTo>
                  <a:lnTo>
                    <a:pt x="1554655" y="196463"/>
                  </a:lnTo>
                  <a:cubicBezTo>
                    <a:pt x="1472494" y="108130"/>
                    <a:pt x="1342448" y="72499"/>
                    <a:pt x="1221956" y="116354"/>
                  </a:cubicBezTo>
                  <a:close/>
                </a:path>
              </a:pathLst>
            </a:custGeom>
            <a:solidFill>
              <a:srgbClr val="22F1F6"/>
            </a:solidFill>
            <a:ln w="3175">
              <a:noFill/>
            </a:ln>
            <a:effectLst>
              <a:outerShdw blurRad="114300" dist="101600" dir="5400000" algn="t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/>
          </p:nvSpPr>
          <p:spPr>
            <a:xfrm>
              <a:off x="2398553" y="750242"/>
              <a:ext cx="857871" cy="6905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dist"/>
              <a:r>
                <a:rPr lang="zh-CN" altLang="en-US" sz="2800" b="1" dirty="0" smtClean="0">
                  <a:ln w="6350">
                    <a:solidFill>
                      <a:schemeClr val="bg1"/>
                    </a:solidFill>
                  </a:ln>
                  <a:solidFill>
                    <a:srgbClr val="FF9FA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故事分享</a:t>
              </a:r>
              <a:endParaRPr lang="zh-CN" altLang="en-US" sz="2800" dirty="0">
                <a:ln w="6350">
                  <a:solidFill>
                    <a:schemeClr val="bg1"/>
                  </a:solidFill>
                </a:ln>
                <a:solidFill>
                  <a:srgbClr val="FF9FAF"/>
                </a:solidFill>
              </a:endParaRPr>
            </a:p>
          </p:txBody>
        </p:sp>
        <p:sp>
          <p:nvSpPr>
            <p:cNvPr id="21" name="椭圆 20"/>
            <p:cNvSpPr/>
            <p:nvPr/>
          </p:nvSpPr>
          <p:spPr>
            <a:xfrm>
              <a:off x="2412694" y="616945"/>
              <a:ext cx="815248" cy="815248"/>
            </a:xfrm>
            <a:prstGeom prst="ellipse">
              <a:avLst/>
            </a:prstGeom>
            <a:noFill/>
            <a:ln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07" name="任意多边形 106"/>
          <p:cNvSpPr/>
          <p:nvPr/>
        </p:nvSpPr>
        <p:spPr>
          <a:xfrm>
            <a:off x="0" y="8439122"/>
            <a:ext cx="16778288" cy="1036666"/>
          </a:xfrm>
          <a:custGeom>
            <a:avLst/>
            <a:gdLst>
              <a:gd name="connsiteX0" fmla="*/ 1848026 w 12192000"/>
              <a:gd name="connsiteY0" fmla="*/ 1 h 1096647"/>
              <a:gd name="connsiteX1" fmla="*/ 3002111 w 12192000"/>
              <a:gd name="connsiteY1" fmla="*/ 237513 h 1096647"/>
              <a:gd name="connsiteX2" fmla="*/ 3047089 w 12192000"/>
              <a:gd name="connsiteY2" fmla="*/ 186452 h 1096647"/>
              <a:gd name="connsiteX3" fmla="*/ 3047089 w 12192000"/>
              <a:gd name="connsiteY3" fmla="*/ 186090 h 1096647"/>
              <a:gd name="connsiteX4" fmla="*/ 4571971 w 12192000"/>
              <a:gd name="connsiteY4" fmla="*/ 186090 h 1096647"/>
              <a:gd name="connsiteX5" fmla="*/ 6096853 w 12192000"/>
              <a:gd name="connsiteY5" fmla="*/ 186090 h 1096647"/>
              <a:gd name="connsiteX6" fmla="*/ 6096853 w 12192000"/>
              <a:gd name="connsiteY6" fmla="*/ 188511 h 1096647"/>
              <a:gd name="connsiteX7" fmla="*/ 6136844 w 12192000"/>
              <a:gd name="connsiteY7" fmla="*/ 142548 h 1096647"/>
              <a:gd name="connsiteX8" fmla="*/ 6428715 w 12192000"/>
              <a:gd name="connsiteY8" fmla="*/ 7236 h 1096647"/>
              <a:gd name="connsiteX9" fmla="*/ 7620030 w 12192000"/>
              <a:gd name="connsiteY9" fmla="*/ 190470 h 1096647"/>
              <a:gd name="connsiteX10" fmla="*/ 9097259 w 12192000"/>
              <a:gd name="connsiteY10" fmla="*/ 244568 h 1096647"/>
              <a:gd name="connsiteX11" fmla="*/ 9142236 w 12192000"/>
              <a:gd name="connsiteY11" fmla="*/ 193507 h 1096647"/>
              <a:gd name="connsiteX12" fmla="*/ 9142236 w 12192000"/>
              <a:gd name="connsiteY12" fmla="*/ 193146 h 1096647"/>
              <a:gd name="connsiteX13" fmla="*/ 10667118 w 12192000"/>
              <a:gd name="connsiteY13" fmla="*/ 193146 h 1096647"/>
              <a:gd name="connsiteX14" fmla="*/ 12192000 w 12192000"/>
              <a:gd name="connsiteY14" fmla="*/ 193146 h 1096647"/>
              <a:gd name="connsiteX15" fmla="*/ 12192000 w 12192000"/>
              <a:gd name="connsiteY15" fmla="*/ 1096647 h 1096647"/>
              <a:gd name="connsiteX16" fmla="*/ 0 w 12192000"/>
              <a:gd name="connsiteY16" fmla="*/ 1096647 h 1096647"/>
              <a:gd name="connsiteX17" fmla="*/ 0 w 12192000"/>
              <a:gd name="connsiteY17" fmla="*/ 183415 h 1096647"/>
              <a:gd name="connsiteX18" fmla="*/ 333568 w 12192000"/>
              <a:gd name="connsiteY18" fmla="*/ 181 h 1096647"/>
              <a:gd name="connsiteX19" fmla="*/ 1524882 w 12192000"/>
              <a:gd name="connsiteY19" fmla="*/ 183415 h 1096647"/>
              <a:gd name="connsiteX20" fmla="*/ 1848026 w 12192000"/>
              <a:gd name="connsiteY20" fmla="*/ 1 h 1096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192000" h="1096647">
                <a:moveTo>
                  <a:pt x="1848026" y="1"/>
                </a:moveTo>
                <a:cubicBezTo>
                  <a:pt x="2232722" y="981"/>
                  <a:pt x="2617417" y="631037"/>
                  <a:pt x="3002111" y="237513"/>
                </a:cubicBezTo>
                <a:lnTo>
                  <a:pt x="3047089" y="186452"/>
                </a:lnTo>
                <a:lnTo>
                  <a:pt x="3047089" y="186090"/>
                </a:lnTo>
                <a:cubicBezTo>
                  <a:pt x="3555383" y="-449278"/>
                  <a:pt x="4063678" y="821458"/>
                  <a:pt x="4571971" y="186090"/>
                </a:cubicBezTo>
                <a:cubicBezTo>
                  <a:pt x="5080265" y="-449278"/>
                  <a:pt x="5588560" y="821458"/>
                  <a:pt x="6096853" y="186090"/>
                </a:cubicBezTo>
                <a:lnTo>
                  <a:pt x="6096853" y="188511"/>
                </a:lnTo>
                <a:lnTo>
                  <a:pt x="6136844" y="142548"/>
                </a:lnTo>
                <a:cubicBezTo>
                  <a:pt x="6234135" y="40341"/>
                  <a:pt x="6331425" y="4148"/>
                  <a:pt x="6428715" y="7236"/>
                </a:cubicBezTo>
                <a:cubicBezTo>
                  <a:pt x="6825820" y="19839"/>
                  <a:pt x="7222925" y="686852"/>
                  <a:pt x="7620030" y="190470"/>
                </a:cubicBezTo>
                <a:cubicBezTo>
                  <a:pt x="8112439" y="-425043"/>
                  <a:pt x="8604849" y="748279"/>
                  <a:pt x="9097259" y="244568"/>
                </a:cubicBezTo>
                <a:lnTo>
                  <a:pt x="9142236" y="193507"/>
                </a:lnTo>
                <a:lnTo>
                  <a:pt x="9142236" y="193146"/>
                </a:lnTo>
                <a:cubicBezTo>
                  <a:pt x="9650530" y="-442223"/>
                  <a:pt x="10158824" y="828513"/>
                  <a:pt x="10667118" y="193146"/>
                </a:cubicBezTo>
                <a:cubicBezTo>
                  <a:pt x="11175412" y="-442223"/>
                  <a:pt x="11683706" y="828513"/>
                  <a:pt x="12192000" y="193146"/>
                </a:cubicBezTo>
                <a:lnTo>
                  <a:pt x="12192000" y="1096647"/>
                </a:lnTo>
                <a:lnTo>
                  <a:pt x="0" y="1096647"/>
                </a:lnTo>
                <a:lnTo>
                  <a:pt x="0" y="183415"/>
                </a:lnTo>
                <a:cubicBezTo>
                  <a:pt x="111190" y="44428"/>
                  <a:pt x="222379" y="-3349"/>
                  <a:pt x="333568" y="181"/>
                </a:cubicBezTo>
                <a:cubicBezTo>
                  <a:pt x="730673" y="12784"/>
                  <a:pt x="1127777" y="679796"/>
                  <a:pt x="1524882" y="183415"/>
                </a:cubicBezTo>
                <a:cubicBezTo>
                  <a:pt x="1632597" y="48772"/>
                  <a:pt x="1740311" y="-274"/>
                  <a:pt x="1848026" y="1"/>
                </a:cubicBezTo>
                <a:close/>
              </a:path>
            </a:pathLst>
          </a:custGeom>
          <a:solidFill>
            <a:srgbClr val="13D6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6013" tIns="63007" rIns="126013" bIns="63007" rtlCol="0" anchor="ctr"/>
          <a:lstStyle/>
          <a:p>
            <a:pPr algn="ctr"/>
            <a:endParaRPr lang="zh-CN" altLang="en-US"/>
          </a:p>
        </p:txBody>
      </p:sp>
      <p:sp>
        <p:nvSpPr>
          <p:cNvPr id="108" name="任意多边形 107"/>
          <p:cNvSpPr/>
          <p:nvPr/>
        </p:nvSpPr>
        <p:spPr>
          <a:xfrm flipH="1">
            <a:off x="0" y="8335684"/>
            <a:ext cx="16778288" cy="945730"/>
          </a:xfrm>
          <a:custGeom>
            <a:avLst/>
            <a:gdLst>
              <a:gd name="connsiteX0" fmla="*/ 1848026 w 12192000"/>
              <a:gd name="connsiteY0" fmla="*/ 1 h 944247"/>
              <a:gd name="connsiteX1" fmla="*/ 1524882 w 12192000"/>
              <a:gd name="connsiteY1" fmla="*/ 183415 h 944247"/>
              <a:gd name="connsiteX2" fmla="*/ 333568 w 12192000"/>
              <a:gd name="connsiteY2" fmla="*/ 181 h 944247"/>
              <a:gd name="connsiteX3" fmla="*/ 0 w 12192000"/>
              <a:gd name="connsiteY3" fmla="*/ 183415 h 944247"/>
              <a:gd name="connsiteX4" fmla="*/ 0 w 12192000"/>
              <a:gd name="connsiteY4" fmla="*/ 944247 h 944247"/>
              <a:gd name="connsiteX5" fmla="*/ 12192000 w 12192000"/>
              <a:gd name="connsiteY5" fmla="*/ 944247 h 944247"/>
              <a:gd name="connsiteX6" fmla="*/ 12192000 w 12192000"/>
              <a:gd name="connsiteY6" fmla="*/ 193146 h 944247"/>
              <a:gd name="connsiteX7" fmla="*/ 10667118 w 12192000"/>
              <a:gd name="connsiteY7" fmla="*/ 193146 h 944247"/>
              <a:gd name="connsiteX8" fmla="*/ 9142236 w 12192000"/>
              <a:gd name="connsiteY8" fmla="*/ 193146 h 944247"/>
              <a:gd name="connsiteX9" fmla="*/ 9142236 w 12192000"/>
              <a:gd name="connsiteY9" fmla="*/ 193507 h 944247"/>
              <a:gd name="connsiteX10" fmla="*/ 9097259 w 12192000"/>
              <a:gd name="connsiteY10" fmla="*/ 244568 h 944247"/>
              <a:gd name="connsiteX11" fmla="*/ 7620030 w 12192000"/>
              <a:gd name="connsiteY11" fmla="*/ 190470 h 944247"/>
              <a:gd name="connsiteX12" fmla="*/ 6428715 w 12192000"/>
              <a:gd name="connsiteY12" fmla="*/ 7236 h 944247"/>
              <a:gd name="connsiteX13" fmla="*/ 6136844 w 12192000"/>
              <a:gd name="connsiteY13" fmla="*/ 142548 h 944247"/>
              <a:gd name="connsiteX14" fmla="*/ 6096852 w 12192000"/>
              <a:gd name="connsiteY14" fmla="*/ 188511 h 944247"/>
              <a:gd name="connsiteX15" fmla="*/ 6096852 w 12192000"/>
              <a:gd name="connsiteY15" fmla="*/ 186090 h 944247"/>
              <a:gd name="connsiteX16" fmla="*/ 4571971 w 12192000"/>
              <a:gd name="connsiteY16" fmla="*/ 186090 h 944247"/>
              <a:gd name="connsiteX17" fmla="*/ 3047088 w 12192000"/>
              <a:gd name="connsiteY17" fmla="*/ 186090 h 944247"/>
              <a:gd name="connsiteX18" fmla="*/ 3047088 w 12192000"/>
              <a:gd name="connsiteY18" fmla="*/ 186452 h 944247"/>
              <a:gd name="connsiteX19" fmla="*/ 3002111 w 12192000"/>
              <a:gd name="connsiteY19" fmla="*/ 237513 h 944247"/>
              <a:gd name="connsiteX20" fmla="*/ 1848026 w 12192000"/>
              <a:gd name="connsiteY20" fmla="*/ 1 h 94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192000" h="944247">
                <a:moveTo>
                  <a:pt x="1848026" y="1"/>
                </a:moveTo>
                <a:cubicBezTo>
                  <a:pt x="1740311" y="-274"/>
                  <a:pt x="1632597" y="48772"/>
                  <a:pt x="1524882" y="183415"/>
                </a:cubicBezTo>
                <a:cubicBezTo>
                  <a:pt x="1127777" y="679796"/>
                  <a:pt x="730672" y="12784"/>
                  <a:pt x="333568" y="181"/>
                </a:cubicBezTo>
                <a:cubicBezTo>
                  <a:pt x="222378" y="-3349"/>
                  <a:pt x="111189" y="44428"/>
                  <a:pt x="0" y="183415"/>
                </a:cubicBezTo>
                <a:lnTo>
                  <a:pt x="0" y="944247"/>
                </a:lnTo>
                <a:lnTo>
                  <a:pt x="12192000" y="944247"/>
                </a:lnTo>
                <a:lnTo>
                  <a:pt x="12192000" y="193146"/>
                </a:lnTo>
                <a:cubicBezTo>
                  <a:pt x="11683706" y="828513"/>
                  <a:pt x="11175412" y="-442223"/>
                  <a:pt x="10667118" y="193146"/>
                </a:cubicBezTo>
                <a:cubicBezTo>
                  <a:pt x="10158824" y="828513"/>
                  <a:pt x="9650530" y="-442223"/>
                  <a:pt x="9142236" y="193146"/>
                </a:cubicBezTo>
                <a:lnTo>
                  <a:pt x="9142236" y="193507"/>
                </a:lnTo>
                <a:lnTo>
                  <a:pt x="9097259" y="244568"/>
                </a:lnTo>
                <a:cubicBezTo>
                  <a:pt x="8604849" y="748279"/>
                  <a:pt x="8112439" y="-425043"/>
                  <a:pt x="7620030" y="190470"/>
                </a:cubicBezTo>
                <a:cubicBezTo>
                  <a:pt x="7222925" y="686852"/>
                  <a:pt x="6825820" y="19839"/>
                  <a:pt x="6428715" y="7236"/>
                </a:cubicBezTo>
                <a:cubicBezTo>
                  <a:pt x="6331425" y="4148"/>
                  <a:pt x="6234135" y="40341"/>
                  <a:pt x="6136844" y="142548"/>
                </a:cubicBezTo>
                <a:lnTo>
                  <a:pt x="6096852" y="188511"/>
                </a:lnTo>
                <a:lnTo>
                  <a:pt x="6096852" y="186090"/>
                </a:lnTo>
                <a:cubicBezTo>
                  <a:pt x="5588559" y="821458"/>
                  <a:pt x="5080265" y="-449278"/>
                  <a:pt x="4571971" y="186090"/>
                </a:cubicBezTo>
                <a:cubicBezTo>
                  <a:pt x="4063677" y="821458"/>
                  <a:pt x="3555382" y="-449278"/>
                  <a:pt x="3047088" y="186090"/>
                </a:cubicBezTo>
                <a:lnTo>
                  <a:pt x="3047088" y="186452"/>
                </a:lnTo>
                <a:lnTo>
                  <a:pt x="3002111" y="237513"/>
                </a:lnTo>
                <a:cubicBezTo>
                  <a:pt x="2617416" y="631037"/>
                  <a:pt x="2232722" y="981"/>
                  <a:pt x="1848026" y="1"/>
                </a:cubicBezTo>
                <a:close/>
              </a:path>
            </a:pathLst>
          </a:custGeom>
          <a:solidFill>
            <a:srgbClr val="22F1F6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6013" tIns="63007" rIns="126013" bIns="63007" rtlCol="0" anchor="ctr"/>
          <a:lstStyle/>
          <a:p>
            <a:pPr algn="ctr"/>
            <a:endParaRPr lang="zh-CN" altLang="en-US"/>
          </a:p>
        </p:txBody>
      </p:sp>
      <p:sp>
        <p:nvSpPr>
          <p:cNvPr id="144" name="文本框 143"/>
          <p:cNvSpPr txBox="1"/>
          <p:nvPr/>
        </p:nvSpPr>
        <p:spPr>
          <a:xfrm>
            <a:off x="14632602" y="6884118"/>
            <a:ext cx="572593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9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某</a:t>
            </a:r>
            <a:endParaRPr lang="zh-CN" altLang="en-US" sz="19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4" name="组合 97"/>
          <p:cNvGrpSpPr/>
          <p:nvPr/>
        </p:nvGrpSpPr>
        <p:grpSpPr>
          <a:xfrm rot="21335217">
            <a:off x="11946603" y="3894568"/>
            <a:ext cx="831531" cy="846284"/>
            <a:chOff x="7973451" y="5027358"/>
            <a:chExt cx="1573291" cy="1594779"/>
          </a:xfrm>
        </p:grpSpPr>
        <p:sp>
          <p:nvSpPr>
            <p:cNvPr id="99" name="五角星 2"/>
            <p:cNvSpPr/>
            <p:nvPr/>
          </p:nvSpPr>
          <p:spPr>
            <a:xfrm rot="20480842">
              <a:off x="7975659" y="5027358"/>
              <a:ext cx="1571083" cy="1580289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rgbClr val="C4EF39"/>
            </a:solidFill>
            <a:ln w="63500">
              <a:noFill/>
            </a:ln>
            <a:effectLst>
              <a:outerShdw blurRad="190500" dist="63500" dir="5400000" algn="t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0" name="五角星 2"/>
            <p:cNvSpPr/>
            <p:nvPr/>
          </p:nvSpPr>
          <p:spPr>
            <a:xfrm rot="20480842">
              <a:off x="7973451" y="5041848"/>
              <a:ext cx="1571083" cy="1580289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rgbClr val="84F6FC"/>
            </a:solidFill>
            <a:ln w="25400">
              <a:solidFill>
                <a:schemeClr val="bg1"/>
              </a:solidFill>
            </a:ln>
            <a:effectLst>
              <a:innerShdw blurRad="368300">
                <a:srgbClr val="13CCDF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89" name="TextBox 88"/>
          <p:cNvSpPr txBox="1"/>
          <p:nvPr/>
        </p:nvSpPr>
        <p:spPr>
          <a:xfrm rot="21177412">
            <a:off x="1308762" y="1432426"/>
            <a:ext cx="259228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600" dirty="0" smtClean="0">
                <a:latin typeface="华文琥珀" pitchFamily="2" charset="-122"/>
                <a:ea typeface="华文琥珀" pitchFamily="2" charset="-122"/>
              </a:rPr>
              <a:t>心海</a:t>
            </a:r>
            <a:endParaRPr lang="en-US" altLang="zh-CN" sz="6600" dirty="0" smtClean="0">
              <a:latin typeface="华文琥珀" pitchFamily="2" charset="-122"/>
              <a:ea typeface="华文琥珀" pitchFamily="2" charset="-122"/>
            </a:endParaRPr>
          </a:p>
          <a:p>
            <a:r>
              <a:rPr lang="zh-CN" altLang="en-US" sz="6600" dirty="0" smtClean="0">
                <a:latin typeface="华文琥珀" pitchFamily="2" charset="-122"/>
                <a:ea typeface="华文琥珀" pitchFamily="2" charset="-122"/>
              </a:rPr>
              <a:t>导航</a:t>
            </a:r>
            <a:endParaRPr lang="zh-CN" altLang="en-US" sz="6600" dirty="0">
              <a:latin typeface="华文琥珀" pitchFamily="2" charset="-122"/>
              <a:ea typeface="华文琥珀" pitchFamily="2" charset="-122"/>
            </a:endParaRPr>
          </a:p>
        </p:txBody>
      </p:sp>
      <p:sp>
        <p:nvSpPr>
          <p:cNvPr id="92" name="文本框 10"/>
          <p:cNvSpPr txBox="1"/>
          <p:nvPr/>
        </p:nvSpPr>
        <p:spPr>
          <a:xfrm>
            <a:off x="4212680" y="2721670"/>
            <a:ext cx="9873288" cy="1481461"/>
          </a:xfrm>
          <a:prstGeom prst="rect">
            <a:avLst/>
          </a:prstGeom>
          <a:noFill/>
        </p:spPr>
        <p:txBody>
          <a:bodyPr wrap="square" lIns="126013" tIns="63007" rIns="126013" bIns="63007" rtlCol="0">
            <a:spAutoFit/>
          </a:bodyPr>
          <a:lstStyle/>
          <a:p>
            <a:r>
              <a:rPr lang="en-US" altLang="zh-CN" sz="4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 </a:t>
            </a:r>
            <a:r>
              <a:rPr lang="zh-CN" altLang="en-US" sz="4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人没有一定的自省能力（自知之明），</a:t>
            </a:r>
            <a:endParaRPr lang="en-US" altLang="zh-CN" sz="4400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4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</a:t>
            </a:r>
            <a:r>
              <a:rPr lang="zh-CN" altLang="en-US" sz="4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会有怎样的后果？</a:t>
            </a:r>
            <a:endParaRPr lang="zh-CN" altLang="en-US" sz="4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7522" name="Picture 2" descr="http://p2.so.qhimgs1.com/sdr/400__/t015fc52cc8cc90d40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605168" y="5241950"/>
            <a:ext cx="3672408" cy="362650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7524" name="Picture 4" descr="http://image.tupian114.com/20120709/21433904.jpg.23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4140672" y="5313956"/>
            <a:ext cx="3600400" cy="360040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9" name="心海导航.m4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 cstate="print"/>
          <a:stretch>
            <a:fillRect/>
          </a:stretch>
        </p:blipFill>
        <p:spPr>
          <a:xfrm>
            <a:off x="15833006" y="8194278"/>
            <a:ext cx="945282" cy="945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173321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0">
        <p14:ferris dir="l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7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07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12292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audio>
              <p:cMediaNode>
                <p:cTn id="2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</p:childTnLst>
        </p:cTn>
      </p:par>
    </p:tnLst>
    <p:bldLst>
      <p:bldP spid="11" grpId="1"/>
      <p:bldP spid="92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81" name="Picture 5" descr="PPT素材-1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52440" y="0"/>
            <a:ext cx="11088688" cy="9850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 rot="20765762">
            <a:off x="4429331" y="2758142"/>
            <a:ext cx="10081120" cy="34265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3000"/>
              </a:lnSpc>
            </a:pPr>
            <a:r>
              <a:rPr lang="zh-CN" altLang="en-US" sz="11500" dirty="0" smtClean="0">
                <a:solidFill>
                  <a:srgbClr val="FF3399"/>
                </a:solidFill>
                <a:latin typeface="华文琥珀" pitchFamily="2" charset="-122"/>
                <a:ea typeface="华文琥珀" pitchFamily="2" charset="-122"/>
              </a:rPr>
              <a:t>             接受</a:t>
            </a:r>
            <a:endParaRPr lang="en-US" altLang="zh-CN" sz="11500" dirty="0" smtClean="0">
              <a:solidFill>
                <a:srgbClr val="FF3399"/>
              </a:solidFill>
              <a:latin typeface="华文琥珀" pitchFamily="2" charset="-122"/>
              <a:ea typeface="华文琥珀" pitchFamily="2" charset="-122"/>
            </a:endParaRPr>
          </a:p>
          <a:p>
            <a:pPr>
              <a:lnSpc>
                <a:spcPts val="13000"/>
              </a:lnSpc>
            </a:pPr>
            <a:r>
              <a:rPr lang="zh-CN" altLang="en-US" sz="11500" dirty="0" smtClean="0">
                <a:solidFill>
                  <a:srgbClr val="FF3399"/>
                </a:solidFill>
                <a:latin typeface="华文琥珀" pitchFamily="2" charset="-122"/>
                <a:ea typeface="华文琥珀" pitchFamily="2" charset="-122"/>
              </a:rPr>
              <a:t>每一个我</a:t>
            </a:r>
            <a:endParaRPr lang="zh-CN" altLang="en-US" sz="11500" dirty="0">
              <a:solidFill>
                <a:srgbClr val="FF3399"/>
              </a:solidFill>
              <a:latin typeface="华文琥珀" pitchFamily="2" charset="-122"/>
              <a:ea typeface="华文琥珀" pitchFamily="2" charset="-122"/>
            </a:endParaRPr>
          </a:p>
        </p:txBody>
      </p:sp>
      <p:pic>
        <p:nvPicPr>
          <p:cNvPr id="4098" name="Picture 2" descr="http://image.tupian114.com/20140522/09292638.jpg"/>
          <p:cNvPicPr>
            <a:picLocks noChangeAspect="1" noChangeArrowheads="1"/>
          </p:cNvPicPr>
          <p:nvPr/>
        </p:nvPicPr>
        <p:blipFill>
          <a:blip r:embed="rId4" cstate="print"/>
          <a:srcRect b="5645"/>
          <a:stretch>
            <a:fillRect/>
          </a:stretch>
        </p:blipFill>
        <p:spPr bwMode="auto">
          <a:xfrm>
            <a:off x="10765408" y="5385966"/>
            <a:ext cx="4553415" cy="352839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100" name="Picture 4" descr="http://image2.sina.com.cn/ast/v/cartoon_show/U1740P54T3D28800F62DT20060427153924.jpg"/>
          <p:cNvPicPr>
            <a:picLocks noChangeAspect="1" noChangeArrowheads="1"/>
          </p:cNvPicPr>
          <p:nvPr/>
        </p:nvPicPr>
        <p:blipFill>
          <a:blip r:embed="rId5" cstate="print"/>
          <a:srcRect b="12983"/>
          <a:stretch>
            <a:fillRect/>
          </a:stretch>
        </p:blipFill>
        <p:spPr bwMode="auto">
          <a:xfrm>
            <a:off x="396256" y="417414"/>
            <a:ext cx="3641057" cy="316835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grpSp>
        <p:nvGrpSpPr>
          <p:cNvPr id="8" name="组合 7"/>
          <p:cNvGrpSpPr/>
          <p:nvPr/>
        </p:nvGrpSpPr>
        <p:grpSpPr>
          <a:xfrm>
            <a:off x="5868864" y="1497534"/>
            <a:ext cx="5307864" cy="5602982"/>
            <a:chOff x="5868864" y="1497534"/>
            <a:chExt cx="5307864" cy="5602982"/>
          </a:xfrm>
        </p:grpSpPr>
        <p:sp>
          <p:nvSpPr>
            <p:cNvPr id="6" name="矩形 5"/>
            <p:cNvSpPr/>
            <p:nvPr/>
          </p:nvSpPr>
          <p:spPr>
            <a:xfrm>
              <a:off x="5868864" y="3945806"/>
              <a:ext cx="5307864" cy="315471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zh-CN" altLang="en-US" sz="19900" b="1" dirty="0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排斥</a:t>
              </a:r>
              <a:endParaRPr lang="zh-CN" altLang="en-US" sz="199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868864" y="1497534"/>
              <a:ext cx="4104456" cy="37702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3900" dirty="0" smtClean="0">
                  <a:solidFill>
                    <a:srgbClr val="FF0000"/>
                  </a:solidFill>
                </a:rPr>
                <a:t>X</a:t>
              </a:r>
              <a:endParaRPr lang="zh-CN" altLang="en-US" sz="23900" dirty="0">
                <a:solidFill>
                  <a:srgbClr val="FF0000"/>
                </a:solidFill>
              </a:endParaRPr>
            </a:p>
          </p:txBody>
        </p:sp>
      </p:grpSp>
    </p:spTree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3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4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0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Picture 4" descr="PPT素材-0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88" y="4763"/>
            <a:ext cx="16775112" cy="9466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 rot="19470559">
            <a:off x="1960780" y="1901352"/>
            <a:ext cx="28083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5400" dirty="0" smtClean="0">
                <a:solidFill>
                  <a:srgbClr val="FF0000"/>
                </a:solidFill>
                <a:latin typeface="华文琥珀" pitchFamily="2" charset="-122"/>
                <a:ea typeface="华文琥珀" pitchFamily="2" charset="-122"/>
              </a:rPr>
              <a:t>加油站</a:t>
            </a:r>
            <a:endParaRPr lang="zh-CN" altLang="en-US" sz="5400" dirty="0">
              <a:solidFill>
                <a:srgbClr val="FF0000"/>
              </a:solidFill>
              <a:latin typeface="华文琥珀" pitchFamily="2" charset="-122"/>
              <a:ea typeface="华文琥珀" pitchFamily="2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348584" y="2428984"/>
            <a:ext cx="9937104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zh-CN" altLang="en-US" sz="5400" dirty="0" smtClean="0"/>
              <a:t>“这不是我的错”</a:t>
            </a:r>
            <a:endParaRPr lang="en-US" altLang="zh-CN" sz="5400" dirty="0" smtClean="0"/>
          </a:p>
          <a:p>
            <a:pPr>
              <a:buNone/>
            </a:pPr>
            <a:r>
              <a:rPr lang="zh-CN" altLang="en-US" sz="5400" dirty="0" smtClean="0"/>
              <a:t>“我不是故意的”</a:t>
            </a:r>
            <a:endParaRPr lang="en-US" altLang="zh-CN" sz="5400" dirty="0" smtClean="0"/>
          </a:p>
          <a:p>
            <a:pPr>
              <a:buNone/>
            </a:pPr>
            <a:r>
              <a:rPr lang="zh-CN" altLang="en-US" sz="5400" dirty="0" smtClean="0"/>
              <a:t>“没有人不让我这样做”</a:t>
            </a:r>
            <a:endParaRPr lang="en-US" altLang="zh-CN" sz="5400" dirty="0" smtClean="0"/>
          </a:p>
          <a:p>
            <a:pPr>
              <a:buNone/>
            </a:pPr>
            <a:r>
              <a:rPr lang="zh-CN" altLang="en-US" sz="5400" dirty="0" smtClean="0"/>
              <a:t>“这不是我干的”</a:t>
            </a:r>
            <a:endParaRPr lang="en-US" altLang="zh-CN" sz="5400" dirty="0" smtClean="0"/>
          </a:p>
          <a:p>
            <a:pPr>
              <a:buNone/>
            </a:pPr>
            <a:r>
              <a:rPr lang="zh-CN" altLang="en-US" sz="5400" dirty="0" smtClean="0"/>
              <a:t>“本来不会这样的，都怪</a:t>
            </a:r>
            <a:r>
              <a:rPr lang="en-US" altLang="zh-CN" sz="5400" dirty="0" smtClean="0"/>
              <a:t>……</a:t>
            </a:r>
            <a:r>
              <a:rPr lang="zh-CN" altLang="en-US" sz="5400" dirty="0" smtClean="0"/>
              <a:t>”</a:t>
            </a:r>
            <a:endParaRPr lang="en-US" altLang="zh-CN" sz="5400" dirty="0" smtClean="0"/>
          </a:p>
          <a:p>
            <a:endParaRPr lang="zh-CN" altLang="en-US" sz="5400" dirty="0" smtClean="0"/>
          </a:p>
          <a:p>
            <a:endParaRPr lang="zh-CN" altLang="en-US" sz="5400" dirty="0"/>
          </a:p>
        </p:txBody>
      </p:sp>
      <p:sp>
        <p:nvSpPr>
          <p:cNvPr id="6" name="TextBox 5"/>
          <p:cNvSpPr txBox="1"/>
          <p:nvPr/>
        </p:nvSpPr>
        <p:spPr>
          <a:xfrm>
            <a:off x="2988544" y="7042150"/>
            <a:ext cx="10297144" cy="1569660"/>
          </a:xfrm>
          <a:prstGeom prst="rect">
            <a:avLst/>
          </a:prstGeom>
          <a:solidFill>
            <a:srgbClr val="FFEB71"/>
          </a:solidFill>
        </p:spPr>
        <p:txBody>
          <a:bodyPr wrap="square" rtlCol="0">
            <a:spAutoFit/>
          </a:bodyPr>
          <a:lstStyle/>
          <a:p>
            <a:r>
              <a:rPr lang="zh-CN" altLang="en-US" sz="4800" b="1" dirty="0" smtClean="0">
                <a:solidFill>
                  <a:srgbClr val="FF0000"/>
                </a:solidFill>
              </a:rPr>
              <a:t>你存在这些情况吗？这些情况反映了你当时怎样的想法？</a:t>
            </a:r>
            <a:endParaRPr lang="zh-CN" altLang="en-US" sz="4800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 rot="956113">
            <a:off x="8684326" y="2370989"/>
            <a:ext cx="28083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5400" dirty="0" smtClean="0">
                <a:solidFill>
                  <a:srgbClr val="FF0000"/>
                </a:solidFill>
                <a:latin typeface="华文琥珀" pitchFamily="2" charset="-122"/>
                <a:ea typeface="华文琥珀" pitchFamily="2" charset="-122"/>
              </a:rPr>
              <a:t>否认</a:t>
            </a:r>
            <a:endParaRPr lang="zh-CN" altLang="en-US" sz="5400" dirty="0">
              <a:solidFill>
                <a:srgbClr val="FF0000"/>
              </a:solidFill>
              <a:latin typeface="华文琥珀" pitchFamily="2" charset="-122"/>
              <a:ea typeface="华文琥珀" pitchFamily="2" charset="-122"/>
            </a:endParaRPr>
          </a:p>
        </p:txBody>
      </p:sp>
      <p:sp>
        <p:nvSpPr>
          <p:cNvPr id="8" name="TextBox 7"/>
          <p:cNvSpPr txBox="1"/>
          <p:nvPr/>
        </p:nvSpPr>
        <p:spPr>
          <a:xfrm rot="215261">
            <a:off x="11037800" y="3062774"/>
            <a:ext cx="36631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5400" dirty="0" smtClean="0">
                <a:solidFill>
                  <a:srgbClr val="FF0000"/>
                </a:solidFill>
                <a:latin typeface="华文琥珀" pitchFamily="2" charset="-122"/>
                <a:ea typeface="华文琥珀" pitchFamily="2" charset="-122"/>
              </a:rPr>
              <a:t>请求宽恕</a:t>
            </a:r>
            <a:endParaRPr lang="zh-CN" altLang="en-US" sz="5400" dirty="0">
              <a:solidFill>
                <a:srgbClr val="FF0000"/>
              </a:solidFill>
              <a:latin typeface="华文琥珀" pitchFamily="2" charset="-122"/>
              <a:ea typeface="华文琥珀" pitchFamily="2" charset="-122"/>
            </a:endParaRPr>
          </a:p>
        </p:txBody>
      </p:sp>
      <p:sp>
        <p:nvSpPr>
          <p:cNvPr id="9" name="TextBox 8"/>
          <p:cNvSpPr txBox="1"/>
          <p:nvPr/>
        </p:nvSpPr>
        <p:spPr>
          <a:xfrm rot="215261">
            <a:off x="10502675" y="4707586"/>
            <a:ext cx="36631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5400" dirty="0" smtClean="0">
                <a:solidFill>
                  <a:srgbClr val="FF0000"/>
                </a:solidFill>
                <a:latin typeface="华文琥珀" pitchFamily="2" charset="-122"/>
                <a:ea typeface="华文琥珀" pitchFamily="2" charset="-122"/>
              </a:rPr>
              <a:t>推诿</a:t>
            </a:r>
            <a:endParaRPr lang="zh-CN" altLang="en-US" sz="5400" dirty="0">
              <a:solidFill>
                <a:srgbClr val="FF0000"/>
              </a:solidFill>
              <a:latin typeface="华文琥珀" pitchFamily="2" charset="-122"/>
              <a:ea typeface="华文琥珀" pitchFamily="2" charset="-122"/>
            </a:endParaRPr>
          </a:p>
        </p:txBody>
      </p:sp>
    </p:spTree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6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7" grpId="0"/>
      <p:bldP spid="8" grpId="0"/>
      <p:bldP spid="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图片 7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340" t="20306" r="34149" b="13390"/>
          <a:stretch/>
        </p:blipFill>
        <p:spPr>
          <a:xfrm>
            <a:off x="1528837" y="5922369"/>
            <a:ext cx="3513745" cy="3330163"/>
          </a:xfrm>
          <a:prstGeom prst="rect">
            <a:avLst/>
          </a:prstGeom>
        </p:spPr>
      </p:pic>
      <p:pic>
        <p:nvPicPr>
          <p:cNvPr id="88" name="图片 8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0447" t="36684" r="58009" b="33815"/>
          <a:stretch/>
        </p:blipFill>
        <p:spPr>
          <a:xfrm rot="151844">
            <a:off x="1352500" y="5906651"/>
            <a:ext cx="798967" cy="1153140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977" t="53872" r="50938" b="13292"/>
          <a:stretch/>
        </p:blipFill>
        <p:spPr>
          <a:xfrm rot="523248" flipH="1">
            <a:off x="5852771" y="2946190"/>
            <a:ext cx="1223535" cy="611840"/>
          </a:xfrm>
          <a:prstGeom prst="rect">
            <a:avLst/>
          </a:prstGeom>
          <a:effectLst/>
        </p:spPr>
      </p:pic>
      <p:pic>
        <p:nvPicPr>
          <p:cNvPr id="78" name="图片 7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468" t="31862" r="37533" b="32583"/>
          <a:stretch/>
        </p:blipFill>
        <p:spPr>
          <a:xfrm rot="20963419" flipH="1">
            <a:off x="8009220" y="3615286"/>
            <a:ext cx="1404536" cy="705096"/>
          </a:xfrm>
          <a:prstGeom prst="rect">
            <a:avLst/>
          </a:prstGeom>
        </p:spPr>
      </p:pic>
      <p:sp>
        <p:nvSpPr>
          <p:cNvPr id="79" name="文本框 78"/>
          <p:cNvSpPr txBox="1"/>
          <p:nvPr/>
        </p:nvSpPr>
        <p:spPr>
          <a:xfrm>
            <a:off x="4860752" y="1641550"/>
            <a:ext cx="5523371" cy="1142907"/>
          </a:xfrm>
          <a:prstGeom prst="rect">
            <a:avLst/>
          </a:prstGeom>
          <a:noFill/>
        </p:spPr>
        <p:txBody>
          <a:bodyPr wrap="square" lIns="126013" tIns="63007" rIns="126013" bIns="63007" rtlCol="0">
            <a:spAutoFit/>
          </a:bodyPr>
          <a:lstStyle/>
          <a:p>
            <a:pPr algn="dist"/>
            <a:r>
              <a:rPr lang="zh-CN" altLang="en-US" sz="6600" b="1" dirty="0" smtClean="0">
                <a:solidFill>
                  <a:srgbClr val="FF3399"/>
                </a:solidFill>
                <a:latin typeface="华文琥珀" pitchFamily="2" charset="-122"/>
                <a:ea typeface="华文琥珀" pitchFamily="2" charset="-122"/>
              </a:rPr>
              <a:t>接受每一个我</a:t>
            </a:r>
            <a:endParaRPr lang="zh-CN" altLang="en-US" sz="6600" b="1" dirty="0">
              <a:solidFill>
                <a:srgbClr val="FF3399"/>
              </a:solidFill>
              <a:latin typeface="华文琥珀" pitchFamily="2" charset="-122"/>
              <a:ea typeface="华文琥珀" pitchFamily="2" charset="-122"/>
            </a:endParaRPr>
          </a:p>
        </p:txBody>
      </p:sp>
      <p:grpSp>
        <p:nvGrpSpPr>
          <p:cNvPr id="16" name="组合 59"/>
          <p:cNvGrpSpPr/>
          <p:nvPr/>
        </p:nvGrpSpPr>
        <p:grpSpPr>
          <a:xfrm rot="610562">
            <a:off x="3403078" y="3260751"/>
            <a:ext cx="656899" cy="647417"/>
            <a:chOff x="10646778" y="4753862"/>
            <a:chExt cx="751521" cy="737702"/>
          </a:xfrm>
        </p:grpSpPr>
        <p:sp>
          <p:nvSpPr>
            <p:cNvPr id="61" name="五角星 2"/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chemeClr val="bg1"/>
            </a:solidFill>
            <a:ln w="15875">
              <a:noFill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7" name="组合 61"/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63" name="五角星 2"/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FF8FA7"/>
              </a:solidFill>
              <a:ln w="15875">
                <a:solidFill>
                  <a:schemeClr val="bg1"/>
                </a:solidFill>
              </a:ln>
              <a:effectLst>
                <a:innerShdw blurRad="292100">
                  <a:srgbClr val="FF5B76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4" name="五角星 2"/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5" name="五角星 2"/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18" name="组合 69"/>
          <p:cNvGrpSpPr/>
          <p:nvPr/>
        </p:nvGrpSpPr>
        <p:grpSpPr>
          <a:xfrm rot="2614959">
            <a:off x="11666614" y="2604841"/>
            <a:ext cx="733566" cy="752908"/>
            <a:chOff x="10646778" y="4753862"/>
            <a:chExt cx="751521" cy="737702"/>
          </a:xfrm>
        </p:grpSpPr>
        <p:sp>
          <p:nvSpPr>
            <p:cNvPr id="71" name="五角星 2"/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chemeClr val="bg1"/>
            </a:solidFill>
            <a:ln w="15875">
              <a:noFill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9" name="组合 71"/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74" name="五角星 2"/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FFFF00"/>
              </a:solidFill>
              <a:ln w="15875">
                <a:solidFill>
                  <a:srgbClr val="FFFF00"/>
                </a:solidFill>
              </a:ln>
              <a:effectLst>
                <a:innerShdw blurRad="292100">
                  <a:srgbClr val="FFC00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5" name="五角星 2"/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6" name="五角星 2"/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20" name="组合 51"/>
          <p:cNvGrpSpPr/>
          <p:nvPr/>
        </p:nvGrpSpPr>
        <p:grpSpPr>
          <a:xfrm rot="1617987">
            <a:off x="9270704" y="5689652"/>
            <a:ext cx="923899" cy="910561"/>
            <a:chOff x="10646778" y="4753862"/>
            <a:chExt cx="751521" cy="737702"/>
          </a:xfrm>
        </p:grpSpPr>
        <p:sp>
          <p:nvSpPr>
            <p:cNvPr id="53" name="五角星 2"/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chemeClr val="bg1"/>
            </a:solidFill>
            <a:ln w="15875">
              <a:noFill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21" name="组合 53"/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55" name="五角星 2"/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8AFA4C"/>
              </a:solidFill>
              <a:ln w="15875">
                <a:solidFill>
                  <a:schemeClr val="bg1"/>
                </a:solidFill>
              </a:ln>
              <a:effectLst>
                <a:innerShdw blurRad="292100">
                  <a:srgbClr val="76CE0C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6" name="五角星 2"/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7" name="五角星 2"/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66" name="组合 65"/>
          <p:cNvGrpSpPr/>
          <p:nvPr/>
        </p:nvGrpSpPr>
        <p:grpSpPr>
          <a:xfrm>
            <a:off x="468264" y="1209502"/>
            <a:ext cx="15625736" cy="7878200"/>
            <a:chOff x="468264" y="1281510"/>
            <a:chExt cx="15625736" cy="7878200"/>
          </a:xfrm>
        </p:grpSpPr>
        <p:pic>
          <p:nvPicPr>
            <p:cNvPr id="2050" name="Picture 2" descr="http://pic17.nipic.com/20111021/8466431_113015604119_2.jpg"/>
            <p:cNvPicPr>
              <a:picLocks noChangeAspect="1" noChangeArrowheads="1"/>
            </p:cNvPicPr>
            <p:nvPr/>
          </p:nvPicPr>
          <p:blipFill>
            <a:blip r:embed="rId7" cstate="print"/>
            <a:srcRect t="9019" b="7841"/>
            <a:stretch>
              <a:fillRect/>
            </a:stretch>
          </p:blipFill>
          <p:spPr bwMode="auto">
            <a:xfrm>
              <a:off x="12277576" y="1281510"/>
              <a:ext cx="3672408" cy="2520280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pic>
          <p:nvPicPr>
            <p:cNvPr id="2052" name="Picture 4" descr="http://pic.qbaobei.com/Uploads/Picture/2016-09-20/e398b58e5b389dbbb97d681ae87c470e.jpeg"/>
            <p:cNvPicPr>
              <a:picLocks noChangeAspect="1" noChangeArrowheads="1"/>
            </p:cNvPicPr>
            <p:nvPr/>
          </p:nvPicPr>
          <p:blipFill>
            <a:blip r:embed="rId8" cstate="print"/>
            <a:srcRect l="48598" t="6030" b="3527"/>
            <a:stretch>
              <a:fillRect/>
            </a:stretch>
          </p:blipFill>
          <p:spPr bwMode="auto">
            <a:xfrm>
              <a:off x="10333360" y="3297734"/>
              <a:ext cx="2808312" cy="3829516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pic>
          <p:nvPicPr>
            <p:cNvPr id="2054" name="Picture 6" descr="http://pic77.nipic.com/file/20150912/7746967_085302204202_2.jpg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2277576" y="5529982"/>
              <a:ext cx="3816424" cy="3530192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pic>
          <p:nvPicPr>
            <p:cNvPr id="2056" name="Picture 8" descr="http://p3.so.qhmsg.com/t01cb46c9de9103f8ef.jpg"/>
            <p:cNvPicPr>
              <a:picLocks noChangeAspect="1" noChangeArrowheads="1"/>
            </p:cNvPicPr>
            <p:nvPr/>
          </p:nvPicPr>
          <p:blipFill>
            <a:blip r:embed="rId10" cstate="print"/>
            <a:srcRect t="7560" b="23141"/>
            <a:stretch>
              <a:fillRect/>
            </a:stretch>
          </p:blipFill>
          <p:spPr bwMode="auto">
            <a:xfrm>
              <a:off x="7381032" y="5457974"/>
              <a:ext cx="3672408" cy="3701736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pic>
          <p:nvPicPr>
            <p:cNvPr id="2058" name="Picture 10" descr="http://pic.qbaobei.com/Uploads/Picture/2016-03-25/56f4d9e783f0d.jpg"/>
            <p:cNvPicPr>
              <a:picLocks noChangeAspect="1" noChangeArrowheads="1"/>
            </p:cNvPicPr>
            <p:nvPr/>
          </p:nvPicPr>
          <p:blipFill>
            <a:blip r:embed="rId11" cstate="print"/>
            <a:srcRect t="13618" b="12708"/>
            <a:stretch>
              <a:fillRect/>
            </a:stretch>
          </p:blipFill>
          <p:spPr bwMode="auto">
            <a:xfrm>
              <a:off x="4500712" y="5241950"/>
              <a:ext cx="2678826" cy="3672408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pic>
          <p:nvPicPr>
            <p:cNvPr id="2060" name="Picture 12" descr="https://www.asqql.com/upfile/simg/2016-11/2016111017313496540.jpg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468264" y="1353518"/>
              <a:ext cx="4104456" cy="2736304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pic>
          <p:nvPicPr>
            <p:cNvPr id="2062" name="Picture 14" descr="http://picm.photophoto.cn/065/127/004/1270040001.jpg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1332360" y="4089822"/>
              <a:ext cx="3545009" cy="3456384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pic>
          <p:nvPicPr>
            <p:cNvPr id="2064" name="Picture 16" descr="http://img.mp.itc.cn/upload/20170119/920ef0c0c7bc4817a6e6fe03a06a0906_th.jpeg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6012880" y="3801790"/>
              <a:ext cx="3024336" cy="2366561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</p:grpSp>
    </p:spTree>
    <p:extLst>
      <p:ext uri="{BB962C8B-B14F-4D97-AF65-F5344CB8AC3E}">
        <p14:creationId xmlns:p14="http://schemas.microsoft.com/office/powerpoint/2010/main" xmlns="" val="29897057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 advTm="0">
        <p14:switch dir="r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2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3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50" name="Picture 6" descr="1-1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02443" y="2746376"/>
            <a:ext cx="15695613" cy="6729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1749" name="Picture 5" descr="1-1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6513" y="-12700"/>
            <a:ext cx="4394201" cy="9502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1752" name="Picture 8" descr="1-1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829304" y="417414"/>
            <a:ext cx="4321175" cy="2011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1759" name="Picture 15" descr="封面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6608763"/>
            <a:ext cx="4319588" cy="2867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132560" y="1857574"/>
            <a:ext cx="76328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5400" dirty="0" smtClean="0">
                <a:solidFill>
                  <a:srgbClr val="FF0000"/>
                </a:solidFill>
                <a:latin typeface="华文琥珀" pitchFamily="2" charset="-122"/>
                <a:ea typeface="华文琥珀" pitchFamily="2" charset="-122"/>
              </a:rPr>
              <a:t>如何更好地认识我自己</a:t>
            </a:r>
            <a:endParaRPr lang="zh-CN" altLang="en-US" sz="5400" dirty="0">
              <a:solidFill>
                <a:srgbClr val="FF0000"/>
              </a:solidFill>
              <a:latin typeface="华文琥珀" pitchFamily="2" charset="-122"/>
              <a:ea typeface="华文琥珀" pitchFamily="2" charset="-122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4788744" y="5457974"/>
            <a:ext cx="9361040" cy="1408112"/>
            <a:chOff x="4788744" y="5601990"/>
            <a:chExt cx="9361040" cy="1408112"/>
          </a:xfrm>
        </p:grpSpPr>
        <p:pic>
          <p:nvPicPr>
            <p:cNvPr id="31755" name="Picture 11" descr="1-22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88744" y="5601990"/>
              <a:ext cx="7972425" cy="14081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6156896" y="6034038"/>
              <a:ext cx="7992888" cy="707886"/>
            </a:xfrm>
            <a:prstGeom prst="rect">
              <a:avLst/>
            </a:prstGeom>
            <a:solidFill>
              <a:srgbClr val="FF3399"/>
            </a:solidFill>
          </p:spPr>
          <p:txBody>
            <a:bodyPr wrap="square" rtlCol="0">
              <a:spAutoFit/>
            </a:bodyPr>
            <a:lstStyle/>
            <a:p>
              <a:r>
                <a:rPr lang="zh-CN" altLang="en-US" sz="4000" b="1" dirty="0" smtClean="0">
                  <a:latin typeface="华文行楷" pitchFamily="2" charset="-122"/>
                  <a:ea typeface="华文行楷" pitchFamily="2" charset="-122"/>
                </a:rPr>
                <a:t>写一写</a:t>
              </a:r>
              <a:r>
                <a:rPr lang="en-US" altLang="zh-CN" sz="4000" b="1" dirty="0" smtClean="0">
                  <a:latin typeface="华文行楷" pitchFamily="2" charset="-122"/>
                  <a:ea typeface="华文行楷" pitchFamily="2" charset="-122"/>
                </a:rPr>
                <a:t>——</a:t>
              </a:r>
              <a:r>
                <a:rPr lang="zh-CN" altLang="en-US" sz="4000" b="1" dirty="0" smtClean="0">
                  <a:latin typeface="华文行楷" pitchFamily="2" charset="-122"/>
                  <a:ea typeface="华文行楷" pitchFamily="2" charset="-122"/>
                </a:rPr>
                <a:t>回顾、反省、修正自我</a:t>
              </a: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4716736" y="4089822"/>
            <a:ext cx="10492357" cy="1408113"/>
            <a:chOff x="4881563" y="5584825"/>
            <a:chExt cx="10492357" cy="1408113"/>
          </a:xfrm>
        </p:grpSpPr>
        <p:pic>
          <p:nvPicPr>
            <p:cNvPr id="31756" name="Picture 12" descr="1-22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81563" y="5584825"/>
              <a:ext cx="7972425" cy="14081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/>
            <p:cNvSpPr txBox="1"/>
            <p:nvPr/>
          </p:nvSpPr>
          <p:spPr>
            <a:xfrm>
              <a:off x="6084888" y="5890022"/>
              <a:ext cx="9289032" cy="707886"/>
            </a:xfrm>
            <a:prstGeom prst="rect">
              <a:avLst/>
            </a:prstGeom>
            <a:solidFill>
              <a:srgbClr val="FF3399"/>
            </a:solidFill>
          </p:spPr>
          <p:txBody>
            <a:bodyPr wrap="square" rtlCol="0">
              <a:spAutoFit/>
            </a:bodyPr>
            <a:lstStyle/>
            <a:p>
              <a:r>
                <a:rPr lang="zh-CN" altLang="en-US" sz="4000" b="1" dirty="0" smtClean="0">
                  <a:latin typeface="华文行楷" pitchFamily="2" charset="-122"/>
                  <a:ea typeface="华文行楷" pitchFamily="2" charset="-122"/>
                </a:rPr>
                <a:t>聊一聊</a:t>
              </a:r>
              <a:r>
                <a:rPr lang="en-US" altLang="zh-CN" sz="4000" b="1" dirty="0" smtClean="0">
                  <a:latin typeface="华文行楷" pitchFamily="2" charset="-122"/>
                  <a:ea typeface="华文行楷" pitchFamily="2" charset="-122"/>
                </a:rPr>
                <a:t>——</a:t>
              </a:r>
              <a:r>
                <a:rPr lang="zh-CN" altLang="en-US" sz="4000" b="1" dirty="0" smtClean="0">
                  <a:latin typeface="华文行楷" pitchFamily="2" charset="-122"/>
                  <a:ea typeface="华文行楷" pitchFamily="2" charset="-122"/>
                </a:rPr>
                <a:t>发现不一样的我、认识自我</a:t>
              </a:r>
              <a:endParaRPr lang="zh-CN" altLang="en-US" sz="4000" b="1" dirty="0">
                <a:latin typeface="华文行楷" pitchFamily="2" charset="-122"/>
                <a:ea typeface="华文行楷" pitchFamily="2" charset="-122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4881563" y="7129463"/>
            <a:ext cx="10132317" cy="1408112"/>
            <a:chOff x="4881563" y="7129463"/>
            <a:chExt cx="10132317" cy="1408112"/>
          </a:xfrm>
        </p:grpSpPr>
        <p:pic>
          <p:nvPicPr>
            <p:cNvPr id="31757" name="Picture 13" descr="1-22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81563" y="7129463"/>
              <a:ext cx="7972425" cy="14081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6156896" y="7402190"/>
              <a:ext cx="8856984" cy="707886"/>
            </a:xfrm>
            <a:prstGeom prst="rect">
              <a:avLst/>
            </a:prstGeom>
            <a:solidFill>
              <a:srgbClr val="FF3399"/>
            </a:solidFill>
          </p:spPr>
          <p:txBody>
            <a:bodyPr wrap="square" rtlCol="0">
              <a:spAutoFit/>
            </a:bodyPr>
            <a:lstStyle/>
            <a:p>
              <a:r>
                <a:rPr lang="zh-CN" altLang="en-US" sz="4000" b="1" dirty="0" smtClean="0">
                  <a:latin typeface="华文行楷" pitchFamily="2" charset="-122"/>
                  <a:ea typeface="华文行楷" pitchFamily="2" charset="-122"/>
                </a:rPr>
                <a:t>想一想</a:t>
              </a:r>
              <a:r>
                <a:rPr lang="en-US" altLang="zh-CN" sz="4000" b="1" dirty="0" smtClean="0">
                  <a:latin typeface="华文行楷" pitchFamily="2" charset="-122"/>
                  <a:ea typeface="华文行楷" pitchFamily="2" charset="-122"/>
                </a:rPr>
                <a:t>——</a:t>
              </a:r>
              <a:r>
                <a:rPr lang="zh-CN" altLang="en-US" sz="4000" b="1" dirty="0" smtClean="0">
                  <a:latin typeface="华文行楷" pitchFamily="2" charset="-122"/>
                  <a:ea typeface="华文行楷" pitchFamily="2" charset="-122"/>
                </a:rPr>
                <a:t>发现内心的我、完善自我</a:t>
              </a:r>
              <a:endParaRPr lang="zh-CN" altLang="en-US" sz="4000" b="1" dirty="0">
                <a:latin typeface="华文行楷" pitchFamily="2" charset="-122"/>
                <a:ea typeface="华文行楷" pitchFamily="2" charset="-122"/>
              </a:endParaRPr>
            </a:p>
          </p:txBody>
        </p:sp>
      </p:grpSp>
    </p:spTree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17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17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7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7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7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17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17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17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17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7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1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44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45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4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4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5378670" y="-656744"/>
            <a:ext cx="6136243" cy="10789276"/>
          </a:xfrm>
          <a:prstGeom prst="rect">
            <a:avLst/>
          </a:prstGeom>
          <a:effectLst>
            <a:outerShdw blurRad="127000" dist="635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50548" y="3192619"/>
            <a:ext cx="2862149" cy="2967548"/>
          </a:xfrm>
          <a:prstGeom prst="rect">
            <a:avLst/>
          </a:prstGeom>
          <a:effectLst>
            <a:outerShdw blurRad="50800" dist="635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28373" y="457851"/>
            <a:ext cx="2254754" cy="2266377"/>
          </a:xfrm>
          <a:prstGeom prst="rect">
            <a:avLst/>
          </a:prstGeom>
          <a:effectLst>
            <a:outerShdw blurRad="50800" dist="635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413668" y="524150"/>
            <a:ext cx="2220497" cy="2176311"/>
          </a:xfrm>
          <a:prstGeom prst="rect">
            <a:avLst/>
          </a:prstGeom>
          <a:effectLst>
            <a:outerShdw blurRad="50800" dist="635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20" name="文本框 19"/>
          <p:cNvSpPr txBox="1"/>
          <p:nvPr/>
        </p:nvSpPr>
        <p:spPr>
          <a:xfrm>
            <a:off x="4650329" y="3655771"/>
            <a:ext cx="7477631" cy="1020622"/>
          </a:xfrm>
          <a:prstGeom prst="rect">
            <a:avLst/>
          </a:prstGeom>
          <a:noFill/>
        </p:spPr>
        <p:txBody>
          <a:bodyPr wrap="square" lIns="126013" tIns="63007" rIns="126013" bIns="63007" rtlCol="0">
            <a:spAutoFit/>
          </a:bodyPr>
          <a:lstStyle/>
          <a:p>
            <a:pPr algn="ctr"/>
            <a:r>
              <a:rPr lang="zh-CN" altLang="en-US" sz="5800" b="1" dirty="0" smtClean="0">
                <a:solidFill>
                  <a:srgbClr val="ED761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猜猜我是谁？</a:t>
            </a:r>
            <a:endParaRPr lang="zh-CN" altLang="en-US" sz="5800" b="1" dirty="0">
              <a:solidFill>
                <a:srgbClr val="ED761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9340653" y="6681007"/>
            <a:ext cx="2202068" cy="2229672"/>
          </a:xfrm>
          <a:prstGeom prst="rect">
            <a:avLst/>
          </a:prstGeom>
          <a:effectLst>
            <a:outerShdw blurRad="50800" dist="635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12235500" y="3838328"/>
            <a:ext cx="2548369" cy="2561504"/>
          </a:xfrm>
          <a:prstGeom prst="rect">
            <a:avLst/>
          </a:prstGeom>
          <a:effectLst>
            <a:outerShdw blurRad="50800" dist="635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82930" y="316872"/>
            <a:ext cx="1960357" cy="1984733"/>
          </a:xfrm>
          <a:prstGeom prst="rect">
            <a:avLst/>
          </a:prstGeom>
          <a:effectLst>
            <a:outerShdw blurRad="50800" dist="635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02492" y="6315767"/>
            <a:ext cx="2558261" cy="2911414"/>
          </a:xfrm>
          <a:prstGeom prst="rect">
            <a:avLst/>
          </a:prstGeom>
          <a:effectLst>
            <a:outerShdw blurRad="50800" dist="635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634165" y="1735894"/>
            <a:ext cx="1858085" cy="1926510"/>
          </a:xfrm>
          <a:prstGeom prst="rect">
            <a:avLst/>
          </a:prstGeom>
          <a:effectLst>
            <a:outerShdw blurRad="50800" dist="635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94639" y="6831222"/>
            <a:ext cx="1845515" cy="1808791"/>
          </a:xfrm>
          <a:prstGeom prst="rect">
            <a:avLst/>
          </a:prstGeom>
          <a:effectLst>
            <a:outerShdw blurRad="50800" dist="635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4" name="TextBox 13"/>
          <p:cNvSpPr txBox="1"/>
          <p:nvPr/>
        </p:nvSpPr>
        <p:spPr>
          <a:xfrm>
            <a:off x="5364808" y="4881910"/>
            <a:ext cx="59046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400" b="1" dirty="0" smtClean="0"/>
              <a:t>用一种水果来形容老师</a:t>
            </a:r>
            <a:endParaRPr lang="zh-CN" altLang="en-US" sz="4400" b="1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Tm="2000">
        <p:fade/>
      </p:transition>
    </mc:Choice>
    <mc:Fallback>
      <p:transition spd="med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7" name="Picture 5" descr="2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417513"/>
            <a:ext cx="15733713" cy="925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198" name="Text Box 6"/>
          <p:cNvSpPr txBox="1">
            <a:spLocks noChangeArrowheads="1"/>
          </p:cNvSpPr>
          <p:nvPr/>
        </p:nvSpPr>
        <p:spPr bwMode="auto">
          <a:xfrm>
            <a:off x="7957096" y="3873798"/>
            <a:ext cx="5184775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1500188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defTabSz="1500188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defTabSz="1500188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defTabSz="1500188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defTabSz="1500188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defTabSz="1500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defTabSz="1500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defTabSz="1500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defTabSz="1500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>
              <a:spcBef>
                <a:spcPct val="50000"/>
              </a:spcBef>
            </a:pPr>
            <a:r>
              <a:rPr lang="zh-CN" altLang="en-US" sz="7200" dirty="0" smtClean="0"/>
              <a:t>收获了什么？学到了什么？</a:t>
            </a:r>
            <a:endParaRPr lang="zh-CN" altLang="en-US" sz="7200" dirty="0"/>
          </a:p>
        </p:txBody>
      </p:sp>
      <p:sp>
        <p:nvSpPr>
          <p:cNvPr id="4" name="TextBox 3"/>
          <p:cNvSpPr txBox="1"/>
          <p:nvPr/>
        </p:nvSpPr>
        <p:spPr>
          <a:xfrm rot="19916769">
            <a:off x="1710871" y="2457372"/>
            <a:ext cx="302433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400" dirty="0" smtClean="0">
                <a:solidFill>
                  <a:schemeClr val="bg1"/>
                </a:solidFill>
                <a:latin typeface="华文琥珀" pitchFamily="2" charset="-122"/>
                <a:ea typeface="华文琥珀" pitchFamily="2" charset="-122"/>
              </a:rPr>
              <a:t>两个字概括今天的收获</a:t>
            </a:r>
            <a:endParaRPr lang="zh-CN" altLang="en-US" sz="5400" dirty="0">
              <a:solidFill>
                <a:schemeClr val="bg1"/>
              </a:solidFill>
              <a:latin typeface="华文琥珀" pitchFamily="2" charset="-122"/>
              <a:ea typeface="华文琥珀" pitchFamily="2" charset="-122"/>
            </a:endParaRPr>
          </a:p>
        </p:txBody>
      </p:sp>
    </p:spTree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8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8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8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8" grpId="0" build="allAtOnce"/>
      <p:bldP spid="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4" name="Picture 6" descr="2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58762"/>
            <a:ext cx="16778288" cy="979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293" name="Picture 5" descr="2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998450" y="3392488"/>
            <a:ext cx="3133725" cy="581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297" name="Rectangle 9"/>
          <p:cNvSpPr>
            <a:spLocks noChangeArrowheads="1"/>
          </p:cNvSpPr>
          <p:nvPr/>
        </p:nvSpPr>
        <p:spPr bwMode="auto">
          <a:xfrm>
            <a:off x="1188345" y="1281510"/>
            <a:ext cx="11737304" cy="6844427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zh-CN" altLang="en-US" sz="4400" dirty="0" smtClean="0"/>
              <a:t>                     现在的我拥抱的是真实的</a:t>
            </a:r>
            <a:endParaRPr lang="en-US" altLang="zh-CN" sz="4400" dirty="0" smtClean="0"/>
          </a:p>
          <a:p>
            <a:r>
              <a:rPr lang="zh-CN" altLang="en-US" sz="4400" dirty="0" smtClean="0"/>
              <a:t>             自我，我在家长、老师、同学们的       </a:t>
            </a:r>
            <a:endParaRPr lang="en-US" altLang="zh-CN" sz="4400" dirty="0" smtClean="0"/>
          </a:p>
          <a:p>
            <a:r>
              <a:rPr lang="en-US" altLang="zh-CN" sz="4400" dirty="0" smtClean="0"/>
              <a:t>      </a:t>
            </a:r>
            <a:r>
              <a:rPr lang="zh-CN" altLang="en-US" sz="4400" dirty="0" smtClean="0"/>
              <a:t>帮助下，凭借自身的力量在不断成长， </a:t>
            </a:r>
            <a:endParaRPr lang="en-US" altLang="zh-CN" sz="4400" dirty="0" smtClean="0"/>
          </a:p>
          <a:p>
            <a:r>
              <a:rPr lang="en-US" altLang="zh-CN" sz="4400" dirty="0" smtClean="0"/>
              <a:t> </a:t>
            </a:r>
            <a:r>
              <a:rPr lang="zh-CN" altLang="en-US" sz="4400" dirty="0" smtClean="0"/>
              <a:t>一个新的自我不断出现，我是一个和别人 </a:t>
            </a:r>
            <a:endParaRPr lang="en-US" altLang="zh-CN" sz="4400" dirty="0" smtClean="0"/>
          </a:p>
          <a:p>
            <a:r>
              <a:rPr lang="zh-CN" altLang="en-US" sz="4400" dirty="0" smtClean="0"/>
              <a:t>不一样的人，我有我的优势，也有我的</a:t>
            </a:r>
            <a:endParaRPr lang="en-US" altLang="zh-CN" sz="4400" dirty="0" smtClean="0"/>
          </a:p>
          <a:p>
            <a:r>
              <a:rPr lang="zh-CN" altLang="en-US" sz="4400" dirty="0" smtClean="0"/>
              <a:t>不足，我会让我的优势发挥到极致，我</a:t>
            </a:r>
            <a:endParaRPr lang="en-US" altLang="zh-CN" sz="4400" dirty="0" smtClean="0"/>
          </a:p>
          <a:p>
            <a:r>
              <a:rPr lang="zh-CN" altLang="en-US" sz="4400" dirty="0" smtClean="0"/>
              <a:t>会让我的不足不断得到改变，我会</a:t>
            </a:r>
            <a:endParaRPr lang="en-US" altLang="zh-CN" sz="4400" dirty="0" smtClean="0"/>
          </a:p>
          <a:p>
            <a:r>
              <a:rPr lang="zh-CN" altLang="en-US" sz="4400" dirty="0" smtClean="0"/>
              <a:t>逐渐走向成熟，成为一个</a:t>
            </a:r>
            <a:endParaRPr lang="en-US" altLang="zh-CN" sz="4400" dirty="0" smtClean="0"/>
          </a:p>
          <a:p>
            <a:r>
              <a:rPr lang="zh-CN" altLang="en-US" sz="4400" dirty="0" smtClean="0"/>
              <a:t>最好的自我。</a:t>
            </a:r>
            <a:endParaRPr lang="zh-CN" altLang="en-US" sz="4400" dirty="0"/>
          </a:p>
        </p:txBody>
      </p:sp>
      <p:pic>
        <p:nvPicPr>
          <p:cNvPr id="5" name="春天的早晨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 cstate="print"/>
          <a:stretch>
            <a:fillRect/>
          </a:stretch>
        </p:blipFill>
        <p:spPr>
          <a:xfrm>
            <a:off x="7453040" y="7978254"/>
            <a:ext cx="873274" cy="873274"/>
          </a:xfrm>
          <a:prstGeom prst="rect">
            <a:avLst/>
          </a:prstGeom>
        </p:spPr>
      </p:pic>
    </p:spTree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4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6" dur="80"/>
                                        <p:tgtEl>
                                          <p:spTgt spid="1229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7" dur="80"/>
                                        <p:tgtEl>
                                          <p:spTgt spid="1229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80"/>
                                        <p:tgtEl>
                                          <p:spTgt spid="1229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2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229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-210573"/>
            <a:ext cx="16778288" cy="9686361"/>
          </a:xfrm>
          <a:prstGeom prst="rect">
            <a:avLst/>
          </a:prstGeom>
          <a:solidFill>
            <a:srgbClr val="19B4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6013" tIns="63007" rIns="126013" bIns="63007" rtlCol="0" anchor="ctr"/>
          <a:lstStyle/>
          <a:p>
            <a:pPr algn="ctr"/>
            <a:endParaRPr lang="zh-CN" altLang="en-US"/>
          </a:p>
        </p:txBody>
      </p:sp>
      <p:grpSp>
        <p:nvGrpSpPr>
          <p:cNvPr id="4" name="组合 86"/>
          <p:cNvGrpSpPr/>
          <p:nvPr/>
        </p:nvGrpSpPr>
        <p:grpSpPr>
          <a:xfrm rot="19781084">
            <a:off x="9785697" y="5053936"/>
            <a:ext cx="8808238" cy="8843704"/>
            <a:chOff x="2926928" y="1662109"/>
            <a:chExt cx="7213504" cy="7213504"/>
          </a:xfrm>
        </p:grpSpPr>
        <p:sp>
          <p:nvSpPr>
            <p:cNvPr id="88" name="弧形 87"/>
            <p:cNvSpPr/>
            <p:nvPr/>
          </p:nvSpPr>
          <p:spPr>
            <a:xfrm>
              <a:off x="3704970" y="2049511"/>
              <a:ext cx="5852160" cy="5852160"/>
            </a:xfrm>
            <a:prstGeom prst="arc">
              <a:avLst>
                <a:gd name="adj1" fmla="val 12896403"/>
                <a:gd name="adj2" fmla="val 10133"/>
              </a:avLst>
            </a:prstGeom>
            <a:ln w="25400">
              <a:solidFill>
                <a:srgbClr val="64E4F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9" name="弧形 88"/>
            <p:cNvSpPr/>
            <p:nvPr/>
          </p:nvSpPr>
          <p:spPr>
            <a:xfrm>
              <a:off x="3513852" y="1955556"/>
              <a:ext cx="6197699" cy="6197699"/>
            </a:xfrm>
            <a:prstGeom prst="arc">
              <a:avLst>
                <a:gd name="adj1" fmla="val 12978761"/>
                <a:gd name="adj2" fmla="val 20767141"/>
              </a:avLst>
            </a:prstGeom>
            <a:ln w="25400">
              <a:solidFill>
                <a:srgbClr val="AEE34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0" name="弧形 89"/>
            <p:cNvSpPr/>
            <p:nvPr/>
          </p:nvSpPr>
          <p:spPr>
            <a:xfrm>
              <a:off x="3334777" y="1872224"/>
              <a:ext cx="6525946" cy="6525946"/>
            </a:xfrm>
            <a:prstGeom prst="arc">
              <a:avLst>
                <a:gd name="adj1" fmla="val 12609225"/>
                <a:gd name="adj2" fmla="val 20865703"/>
              </a:avLst>
            </a:prstGeom>
            <a:ln w="25400">
              <a:solidFill>
                <a:srgbClr val="FFE285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1" name="弧形 90"/>
            <p:cNvSpPr/>
            <p:nvPr/>
          </p:nvSpPr>
          <p:spPr>
            <a:xfrm>
              <a:off x="3169038" y="1766080"/>
              <a:ext cx="6819023" cy="6819023"/>
            </a:xfrm>
            <a:prstGeom prst="arc">
              <a:avLst>
                <a:gd name="adj1" fmla="val 12702920"/>
                <a:gd name="adj2" fmla="val 20806087"/>
              </a:avLst>
            </a:prstGeom>
            <a:ln w="25400">
              <a:solidFill>
                <a:srgbClr val="FECFA8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2" name="弧形 91"/>
            <p:cNvSpPr/>
            <p:nvPr/>
          </p:nvSpPr>
          <p:spPr>
            <a:xfrm>
              <a:off x="2926928" y="1662109"/>
              <a:ext cx="7213504" cy="7213504"/>
            </a:xfrm>
            <a:prstGeom prst="arc">
              <a:avLst>
                <a:gd name="adj1" fmla="val 12760739"/>
                <a:gd name="adj2" fmla="val 20631879"/>
              </a:avLst>
            </a:prstGeom>
            <a:ln w="25400">
              <a:solidFill>
                <a:srgbClr val="FFB7C3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347" t="42269" r="25874" b="19399"/>
          <a:stretch/>
        </p:blipFill>
        <p:spPr>
          <a:xfrm>
            <a:off x="11777066" y="3442577"/>
            <a:ext cx="3871912" cy="153018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4" t="59567" r="183"/>
          <a:stretch/>
        </p:blipFill>
        <p:spPr>
          <a:xfrm>
            <a:off x="1387434" y="5474901"/>
            <a:ext cx="14630842" cy="3356613"/>
          </a:xfrm>
          <a:prstGeom prst="rect">
            <a:avLst/>
          </a:prstGeom>
          <a:effectLst>
            <a:outerShdw blurRad="165100" dir="16200000" rotWithShape="0">
              <a:schemeClr val="bg1">
                <a:alpha val="90000"/>
              </a:schemeClr>
            </a:outerShdw>
          </a:effectLst>
        </p:spPr>
      </p:pic>
      <p:sp>
        <p:nvSpPr>
          <p:cNvPr id="2" name="文本框 1"/>
          <p:cNvSpPr txBox="1"/>
          <p:nvPr/>
        </p:nvSpPr>
        <p:spPr>
          <a:xfrm>
            <a:off x="5469081" y="3255788"/>
            <a:ext cx="5985329" cy="1658510"/>
          </a:xfrm>
          <a:prstGeom prst="rect">
            <a:avLst/>
          </a:prstGeom>
          <a:noFill/>
        </p:spPr>
        <p:txBody>
          <a:bodyPr wrap="square" lIns="126013" tIns="63007" rIns="126013" bIns="63007" rtlCol="0">
            <a:spAutoFit/>
          </a:bodyPr>
          <a:lstStyle/>
          <a:p>
            <a:pPr algn="dist"/>
            <a:r>
              <a:rPr lang="zh-CN" altLang="en-US" sz="99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谢谢分享</a:t>
            </a:r>
            <a:endParaRPr lang="zh-CN" altLang="en-US" sz="99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8" name="组合 3"/>
          <p:cNvGrpSpPr/>
          <p:nvPr/>
        </p:nvGrpSpPr>
        <p:grpSpPr>
          <a:xfrm>
            <a:off x="2" y="6269619"/>
            <a:ext cx="16778287" cy="3214200"/>
            <a:chOff x="1" y="4546271"/>
            <a:chExt cx="12191999" cy="2326243"/>
          </a:xfrm>
        </p:grpSpPr>
        <p:sp>
          <p:nvSpPr>
            <p:cNvPr id="5" name="任意多边形 4"/>
            <p:cNvSpPr/>
            <p:nvPr/>
          </p:nvSpPr>
          <p:spPr>
            <a:xfrm>
              <a:off x="1" y="4546271"/>
              <a:ext cx="12191999" cy="2311729"/>
            </a:xfrm>
            <a:custGeom>
              <a:avLst/>
              <a:gdLst>
                <a:gd name="connsiteX0" fmla="*/ 12191999 w 12191999"/>
                <a:gd name="connsiteY0" fmla="*/ 0 h 2311729"/>
                <a:gd name="connsiteX1" fmla="*/ 12191999 w 12191999"/>
                <a:gd name="connsiteY1" fmla="*/ 2311729 h 2311729"/>
                <a:gd name="connsiteX2" fmla="*/ 0 w 12191999"/>
                <a:gd name="connsiteY2" fmla="*/ 2311729 h 2311729"/>
                <a:gd name="connsiteX3" fmla="*/ 0 w 12191999"/>
                <a:gd name="connsiteY3" fmla="*/ 2020458 h 2311729"/>
                <a:gd name="connsiteX4" fmla="*/ 0 w 12191999"/>
                <a:gd name="connsiteY4" fmla="*/ 237172 h 2311729"/>
                <a:gd name="connsiteX5" fmla="*/ 63480 w 12191999"/>
                <a:gd name="connsiteY5" fmla="*/ 213939 h 2311729"/>
                <a:gd name="connsiteX6" fmla="*/ 348343 w 12191999"/>
                <a:gd name="connsiteY6" fmla="*/ 170871 h 2311729"/>
                <a:gd name="connsiteX7" fmla="*/ 1306287 w 12191999"/>
                <a:gd name="connsiteY7" fmla="*/ 1128815 h 2311729"/>
                <a:gd name="connsiteX8" fmla="*/ 1286825 w 12191999"/>
                <a:gd name="connsiteY8" fmla="*/ 1321874 h 2311729"/>
                <a:gd name="connsiteX9" fmla="*/ 1256605 w 12191999"/>
                <a:gd name="connsiteY9" fmla="*/ 1419229 h 2311729"/>
                <a:gd name="connsiteX10" fmla="*/ 1344679 w 12191999"/>
                <a:gd name="connsiteY10" fmla="*/ 1371424 h 2311729"/>
                <a:gd name="connsiteX11" fmla="*/ 1683656 w 12191999"/>
                <a:gd name="connsiteY11" fmla="*/ 1302987 h 2311729"/>
                <a:gd name="connsiteX12" fmla="*/ 2299446 w 12191999"/>
                <a:gd name="connsiteY12" fmla="*/ 1558056 h 2311729"/>
                <a:gd name="connsiteX13" fmla="*/ 2381189 w 12191999"/>
                <a:gd name="connsiteY13" fmla="*/ 1657129 h 2311729"/>
                <a:gd name="connsiteX14" fmla="*/ 2427737 w 12191999"/>
                <a:gd name="connsiteY14" fmla="*/ 1596410 h 2311729"/>
                <a:gd name="connsiteX15" fmla="*/ 3069771 w 12191999"/>
                <a:gd name="connsiteY15" fmla="*/ 1302987 h 2311729"/>
                <a:gd name="connsiteX16" fmla="*/ 3544503 w 12191999"/>
                <a:gd name="connsiteY16" fmla="*/ 1447998 h 2311729"/>
                <a:gd name="connsiteX17" fmla="*/ 3657745 w 12191999"/>
                <a:gd name="connsiteY17" fmla="*/ 1541431 h 2311729"/>
                <a:gd name="connsiteX18" fmla="*/ 3713651 w 12191999"/>
                <a:gd name="connsiteY18" fmla="*/ 1519404 h 2311729"/>
                <a:gd name="connsiteX19" fmla="*/ 3897086 w 12191999"/>
                <a:gd name="connsiteY19" fmla="*/ 1491671 h 2311729"/>
                <a:gd name="connsiteX20" fmla="*/ 4241977 w 12191999"/>
                <a:gd name="connsiteY20" fmla="*/ 1597020 h 2311729"/>
                <a:gd name="connsiteX21" fmla="*/ 4317999 w 12191999"/>
                <a:gd name="connsiteY21" fmla="*/ 1659743 h 2311729"/>
                <a:gd name="connsiteX22" fmla="*/ 4359994 w 12191999"/>
                <a:gd name="connsiteY22" fmla="*/ 1582372 h 2311729"/>
                <a:gd name="connsiteX23" fmla="*/ 5021945 w 12191999"/>
                <a:gd name="connsiteY23" fmla="*/ 1230415 h 2311729"/>
                <a:gd name="connsiteX24" fmla="*/ 5757498 w 12191999"/>
                <a:gd name="connsiteY24" fmla="*/ 1717972 h 2311729"/>
                <a:gd name="connsiteX25" fmla="*/ 5775109 w 12191999"/>
                <a:gd name="connsiteY25" fmla="*/ 1774705 h 2311729"/>
                <a:gd name="connsiteX26" fmla="*/ 5877396 w 12191999"/>
                <a:gd name="connsiteY26" fmla="*/ 1742952 h 2311729"/>
                <a:gd name="connsiteX27" fmla="*/ 5994403 w 12191999"/>
                <a:gd name="connsiteY27" fmla="*/ 1731157 h 2311729"/>
                <a:gd name="connsiteX28" fmla="*/ 6319003 w 12191999"/>
                <a:gd name="connsiteY28" fmla="*/ 1830310 h 2311729"/>
                <a:gd name="connsiteX29" fmla="*/ 6349718 w 12191999"/>
                <a:gd name="connsiteY29" fmla="*/ 1855653 h 2311729"/>
                <a:gd name="connsiteX30" fmla="*/ 6372196 w 12191999"/>
                <a:gd name="connsiteY30" fmla="*/ 1783240 h 2311729"/>
                <a:gd name="connsiteX31" fmla="*/ 7228113 w 12191999"/>
                <a:gd name="connsiteY31" fmla="*/ 1215901 h 2311729"/>
                <a:gd name="connsiteX32" fmla="*/ 7884955 w 12191999"/>
                <a:gd name="connsiteY32" fmla="*/ 1487974 h 2311729"/>
                <a:gd name="connsiteX33" fmla="*/ 7933395 w 12191999"/>
                <a:gd name="connsiteY33" fmla="*/ 1546684 h 2311729"/>
                <a:gd name="connsiteX34" fmla="*/ 8036368 w 12191999"/>
                <a:gd name="connsiteY34" fmla="*/ 1487498 h 2311729"/>
                <a:gd name="connsiteX35" fmla="*/ 8432799 w 12191999"/>
                <a:gd name="connsiteY35" fmla="*/ 1397328 h 2311729"/>
                <a:gd name="connsiteX36" fmla="*/ 9191035 w 12191999"/>
                <a:gd name="connsiteY36" fmla="*/ 1800479 h 2311729"/>
                <a:gd name="connsiteX37" fmla="*/ 9210518 w 12191999"/>
                <a:gd name="connsiteY37" fmla="*/ 1836373 h 2311729"/>
                <a:gd name="connsiteX38" fmla="*/ 9258709 w 12191999"/>
                <a:gd name="connsiteY38" fmla="*/ 1810216 h 2311729"/>
                <a:gd name="connsiteX39" fmla="*/ 9470570 w 12191999"/>
                <a:gd name="connsiteY39" fmla="*/ 1767443 h 2311729"/>
                <a:gd name="connsiteX40" fmla="*/ 9682431 w 12191999"/>
                <a:gd name="connsiteY40" fmla="*/ 1810216 h 2311729"/>
                <a:gd name="connsiteX41" fmla="*/ 9768141 w 12191999"/>
                <a:gd name="connsiteY41" fmla="*/ 1856738 h 2311729"/>
                <a:gd name="connsiteX42" fmla="*/ 9791010 w 12191999"/>
                <a:gd name="connsiteY42" fmla="*/ 1783067 h 2311729"/>
                <a:gd name="connsiteX43" fmla="*/ 10570028 w 12191999"/>
                <a:gd name="connsiteY43" fmla="*/ 1266699 h 2311729"/>
                <a:gd name="connsiteX44" fmla="*/ 10821441 w 12191999"/>
                <a:gd name="connsiteY44" fmla="*/ 1304709 h 2311729"/>
                <a:gd name="connsiteX45" fmla="*/ 10893902 w 12191999"/>
                <a:gd name="connsiteY45" fmla="*/ 1333259 h 2311729"/>
                <a:gd name="connsiteX46" fmla="*/ 10916253 w 12191999"/>
                <a:gd name="connsiteY46" fmla="*/ 1261255 h 2311729"/>
                <a:gd name="connsiteX47" fmla="*/ 11444514 w 12191999"/>
                <a:gd name="connsiteY47" fmla="*/ 911100 h 2311729"/>
                <a:gd name="connsiteX48" fmla="*/ 11446790 w 12191999"/>
                <a:gd name="connsiteY48" fmla="*/ 911330 h 2311729"/>
                <a:gd name="connsiteX49" fmla="*/ 11437256 w 12191999"/>
                <a:gd name="connsiteY49" fmla="*/ 816759 h 2311729"/>
                <a:gd name="connsiteX50" fmla="*/ 12173467 w 12191999"/>
                <a:gd name="connsiteY50" fmla="*/ 936 h 2311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2191999" h="2311729">
                  <a:moveTo>
                    <a:pt x="12191999" y="0"/>
                  </a:moveTo>
                  <a:lnTo>
                    <a:pt x="12191999" y="2311729"/>
                  </a:lnTo>
                  <a:lnTo>
                    <a:pt x="0" y="2311729"/>
                  </a:lnTo>
                  <a:lnTo>
                    <a:pt x="0" y="2020458"/>
                  </a:lnTo>
                  <a:lnTo>
                    <a:pt x="0" y="237172"/>
                  </a:lnTo>
                  <a:lnTo>
                    <a:pt x="63480" y="213939"/>
                  </a:lnTo>
                  <a:cubicBezTo>
                    <a:pt x="153468" y="185949"/>
                    <a:pt x="249145" y="170871"/>
                    <a:pt x="348343" y="170871"/>
                  </a:cubicBezTo>
                  <a:cubicBezTo>
                    <a:pt x="877401" y="170871"/>
                    <a:pt x="1306287" y="599757"/>
                    <a:pt x="1306287" y="1128815"/>
                  </a:cubicBezTo>
                  <a:cubicBezTo>
                    <a:pt x="1306287" y="1194948"/>
                    <a:pt x="1299586" y="1259515"/>
                    <a:pt x="1286825" y="1321874"/>
                  </a:cubicBezTo>
                  <a:lnTo>
                    <a:pt x="1256605" y="1419229"/>
                  </a:lnTo>
                  <a:lnTo>
                    <a:pt x="1344679" y="1371424"/>
                  </a:lnTo>
                  <a:cubicBezTo>
                    <a:pt x="1448867" y="1327356"/>
                    <a:pt x="1563416" y="1302987"/>
                    <a:pt x="1683656" y="1302987"/>
                  </a:cubicBezTo>
                  <a:cubicBezTo>
                    <a:pt x="1924137" y="1302987"/>
                    <a:pt x="2141852" y="1400461"/>
                    <a:pt x="2299446" y="1558056"/>
                  </a:cubicBezTo>
                  <a:lnTo>
                    <a:pt x="2381189" y="1657129"/>
                  </a:lnTo>
                  <a:lnTo>
                    <a:pt x="2427737" y="1596410"/>
                  </a:lnTo>
                  <a:cubicBezTo>
                    <a:pt x="2583425" y="1416679"/>
                    <a:pt x="2813321" y="1302987"/>
                    <a:pt x="3069771" y="1302987"/>
                  </a:cubicBezTo>
                  <a:cubicBezTo>
                    <a:pt x="3245622" y="1302987"/>
                    <a:pt x="3408987" y="1356446"/>
                    <a:pt x="3544503" y="1447998"/>
                  </a:cubicBezTo>
                  <a:lnTo>
                    <a:pt x="3657745" y="1541431"/>
                  </a:lnTo>
                  <a:lnTo>
                    <a:pt x="3713651" y="1519404"/>
                  </a:lnTo>
                  <a:cubicBezTo>
                    <a:pt x="3771598" y="1501381"/>
                    <a:pt x="3833208" y="1491671"/>
                    <a:pt x="3897086" y="1491671"/>
                  </a:cubicBezTo>
                  <a:cubicBezTo>
                    <a:pt x="4024841" y="1491671"/>
                    <a:pt x="4143526" y="1530508"/>
                    <a:pt x="4241977" y="1597020"/>
                  </a:cubicBezTo>
                  <a:lnTo>
                    <a:pt x="4317999" y="1659743"/>
                  </a:lnTo>
                  <a:lnTo>
                    <a:pt x="4359994" y="1582372"/>
                  </a:lnTo>
                  <a:cubicBezTo>
                    <a:pt x="4503453" y="1370026"/>
                    <a:pt x="4746395" y="1230415"/>
                    <a:pt x="5021945" y="1230415"/>
                  </a:cubicBezTo>
                  <a:cubicBezTo>
                    <a:pt x="5352605" y="1230415"/>
                    <a:pt x="5636309" y="1431455"/>
                    <a:pt x="5757498" y="1717972"/>
                  </a:cubicBezTo>
                  <a:lnTo>
                    <a:pt x="5775109" y="1774705"/>
                  </a:lnTo>
                  <a:lnTo>
                    <a:pt x="5877396" y="1742952"/>
                  </a:lnTo>
                  <a:cubicBezTo>
                    <a:pt x="5915189" y="1735219"/>
                    <a:pt x="5954321" y="1731157"/>
                    <a:pt x="5994403" y="1731157"/>
                  </a:cubicBezTo>
                  <a:cubicBezTo>
                    <a:pt x="6114640" y="1731157"/>
                    <a:pt x="6226343" y="1767710"/>
                    <a:pt x="6319003" y="1830310"/>
                  </a:cubicBezTo>
                  <a:lnTo>
                    <a:pt x="6349718" y="1855653"/>
                  </a:lnTo>
                  <a:lnTo>
                    <a:pt x="6372196" y="1783240"/>
                  </a:lnTo>
                  <a:cubicBezTo>
                    <a:pt x="6513213" y="1449839"/>
                    <a:pt x="6843343" y="1215901"/>
                    <a:pt x="7228113" y="1215901"/>
                  </a:cubicBezTo>
                  <a:cubicBezTo>
                    <a:pt x="7484626" y="1215901"/>
                    <a:pt x="7716855" y="1319874"/>
                    <a:pt x="7884955" y="1487974"/>
                  </a:cubicBezTo>
                  <a:lnTo>
                    <a:pt x="7933395" y="1546684"/>
                  </a:lnTo>
                  <a:lnTo>
                    <a:pt x="8036368" y="1487498"/>
                  </a:lnTo>
                  <a:cubicBezTo>
                    <a:pt x="8156294" y="1429711"/>
                    <a:pt x="8290765" y="1397328"/>
                    <a:pt x="8432799" y="1397328"/>
                  </a:cubicBezTo>
                  <a:cubicBezTo>
                    <a:pt x="8748430" y="1397328"/>
                    <a:pt x="9026710" y="1557246"/>
                    <a:pt x="9191035" y="1800479"/>
                  </a:cubicBezTo>
                  <a:lnTo>
                    <a:pt x="9210518" y="1836373"/>
                  </a:lnTo>
                  <a:lnTo>
                    <a:pt x="9258709" y="1810216"/>
                  </a:lnTo>
                  <a:cubicBezTo>
                    <a:pt x="9323827" y="1782674"/>
                    <a:pt x="9395420" y="1767443"/>
                    <a:pt x="9470570" y="1767443"/>
                  </a:cubicBezTo>
                  <a:cubicBezTo>
                    <a:pt x="9545720" y="1767443"/>
                    <a:pt x="9617313" y="1782674"/>
                    <a:pt x="9682431" y="1810216"/>
                  </a:cubicBezTo>
                  <a:lnTo>
                    <a:pt x="9768141" y="1856738"/>
                  </a:lnTo>
                  <a:lnTo>
                    <a:pt x="9791010" y="1783067"/>
                  </a:lnTo>
                  <a:cubicBezTo>
                    <a:pt x="9919358" y="1479619"/>
                    <a:pt x="10219827" y="1266699"/>
                    <a:pt x="10570028" y="1266699"/>
                  </a:cubicBezTo>
                  <a:cubicBezTo>
                    <a:pt x="10657578" y="1266699"/>
                    <a:pt x="10742020" y="1280007"/>
                    <a:pt x="10821441" y="1304709"/>
                  </a:cubicBezTo>
                  <a:lnTo>
                    <a:pt x="10893902" y="1333259"/>
                  </a:lnTo>
                  <a:lnTo>
                    <a:pt x="10916253" y="1261255"/>
                  </a:lnTo>
                  <a:cubicBezTo>
                    <a:pt x="11003287" y="1055484"/>
                    <a:pt x="11207039" y="911100"/>
                    <a:pt x="11444514" y="911100"/>
                  </a:cubicBezTo>
                  <a:lnTo>
                    <a:pt x="11446790" y="911330"/>
                  </a:lnTo>
                  <a:lnTo>
                    <a:pt x="11437256" y="816759"/>
                  </a:lnTo>
                  <a:cubicBezTo>
                    <a:pt x="11437256" y="392161"/>
                    <a:pt x="11759948" y="42931"/>
                    <a:pt x="12173467" y="93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90500" dir="16200000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1" y="4560785"/>
              <a:ext cx="12191999" cy="2311729"/>
            </a:xfrm>
            <a:custGeom>
              <a:avLst/>
              <a:gdLst>
                <a:gd name="connsiteX0" fmla="*/ 12191999 w 12191999"/>
                <a:gd name="connsiteY0" fmla="*/ 0 h 2311729"/>
                <a:gd name="connsiteX1" fmla="*/ 12191999 w 12191999"/>
                <a:gd name="connsiteY1" fmla="*/ 2311729 h 2311729"/>
                <a:gd name="connsiteX2" fmla="*/ 0 w 12191999"/>
                <a:gd name="connsiteY2" fmla="*/ 2311729 h 2311729"/>
                <a:gd name="connsiteX3" fmla="*/ 0 w 12191999"/>
                <a:gd name="connsiteY3" fmla="*/ 2020458 h 2311729"/>
                <a:gd name="connsiteX4" fmla="*/ 0 w 12191999"/>
                <a:gd name="connsiteY4" fmla="*/ 237172 h 2311729"/>
                <a:gd name="connsiteX5" fmla="*/ 63480 w 12191999"/>
                <a:gd name="connsiteY5" fmla="*/ 213939 h 2311729"/>
                <a:gd name="connsiteX6" fmla="*/ 348343 w 12191999"/>
                <a:gd name="connsiteY6" fmla="*/ 170871 h 2311729"/>
                <a:gd name="connsiteX7" fmla="*/ 1306287 w 12191999"/>
                <a:gd name="connsiteY7" fmla="*/ 1128815 h 2311729"/>
                <a:gd name="connsiteX8" fmla="*/ 1286825 w 12191999"/>
                <a:gd name="connsiteY8" fmla="*/ 1321874 h 2311729"/>
                <a:gd name="connsiteX9" fmla="*/ 1256605 w 12191999"/>
                <a:gd name="connsiteY9" fmla="*/ 1419229 h 2311729"/>
                <a:gd name="connsiteX10" fmla="*/ 1344679 w 12191999"/>
                <a:gd name="connsiteY10" fmla="*/ 1371424 h 2311729"/>
                <a:gd name="connsiteX11" fmla="*/ 1683656 w 12191999"/>
                <a:gd name="connsiteY11" fmla="*/ 1302987 h 2311729"/>
                <a:gd name="connsiteX12" fmla="*/ 2299446 w 12191999"/>
                <a:gd name="connsiteY12" fmla="*/ 1558056 h 2311729"/>
                <a:gd name="connsiteX13" fmla="*/ 2381189 w 12191999"/>
                <a:gd name="connsiteY13" fmla="*/ 1657129 h 2311729"/>
                <a:gd name="connsiteX14" fmla="*/ 2427737 w 12191999"/>
                <a:gd name="connsiteY14" fmla="*/ 1596410 h 2311729"/>
                <a:gd name="connsiteX15" fmla="*/ 3069771 w 12191999"/>
                <a:gd name="connsiteY15" fmla="*/ 1302987 h 2311729"/>
                <a:gd name="connsiteX16" fmla="*/ 3544503 w 12191999"/>
                <a:gd name="connsiteY16" fmla="*/ 1447998 h 2311729"/>
                <a:gd name="connsiteX17" fmla="*/ 3657745 w 12191999"/>
                <a:gd name="connsiteY17" fmla="*/ 1541431 h 2311729"/>
                <a:gd name="connsiteX18" fmla="*/ 3713651 w 12191999"/>
                <a:gd name="connsiteY18" fmla="*/ 1519404 h 2311729"/>
                <a:gd name="connsiteX19" fmla="*/ 3897086 w 12191999"/>
                <a:gd name="connsiteY19" fmla="*/ 1491671 h 2311729"/>
                <a:gd name="connsiteX20" fmla="*/ 4241977 w 12191999"/>
                <a:gd name="connsiteY20" fmla="*/ 1597020 h 2311729"/>
                <a:gd name="connsiteX21" fmla="*/ 4317999 w 12191999"/>
                <a:gd name="connsiteY21" fmla="*/ 1659743 h 2311729"/>
                <a:gd name="connsiteX22" fmla="*/ 4359994 w 12191999"/>
                <a:gd name="connsiteY22" fmla="*/ 1582372 h 2311729"/>
                <a:gd name="connsiteX23" fmla="*/ 5021945 w 12191999"/>
                <a:gd name="connsiteY23" fmla="*/ 1230415 h 2311729"/>
                <a:gd name="connsiteX24" fmla="*/ 5757498 w 12191999"/>
                <a:gd name="connsiteY24" fmla="*/ 1717972 h 2311729"/>
                <a:gd name="connsiteX25" fmla="*/ 5775109 w 12191999"/>
                <a:gd name="connsiteY25" fmla="*/ 1774705 h 2311729"/>
                <a:gd name="connsiteX26" fmla="*/ 5877396 w 12191999"/>
                <a:gd name="connsiteY26" fmla="*/ 1742952 h 2311729"/>
                <a:gd name="connsiteX27" fmla="*/ 5994403 w 12191999"/>
                <a:gd name="connsiteY27" fmla="*/ 1731157 h 2311729"/>
                <a:gd name="connsiteX28" fmla="*/ 6319003 w 12191999"/>
                <a:gd name="connsiteY28" fmla="*/ 1830310 h 2311729"/>
                <a:gd name="connsiteX29" fmla="*/ 6349718 w 12191999"/>
                <a:gd name="connsiteY29" fmla="*/ 1855653 h 2311729"/>
                <a:gd name="connsiteX30" fmla="*/ 6372196 w 12191999"/>
                <a:gd name="connsiteY30" fmla="*/ 1783240 h 2311729"/>
                <a:gd name="connsiteX31" fmla="*/ 7228113 w 12191999"/>
                <a:gd name="connsiteY31" fmla="*/ 1215901 h 2311729"/>
                <a:gd name="connsiteX32" fmla="*/ 7884955 w 12191999"/>
                <a:gd name="connsiteY32" fmla="*/ 1487974 h 2311729"/>
                <a:gd name="connsiteX33" fmla="*/ 7933395 w 12191999"/>
                <a:gd name="connsiteY33" fmla="*/ 1546684 h 2311729"/>
                <a:gd name="connsiteX34" fmla="*/ 8036368 w 12191999"/>
                <a:gd name="connsiteY34" fmla="*/ 1487498 h 2311729"/>
                <a:gd name="connsiteX35" fmla="*/ 8432799 w 12191999"/>
                <a:gd name="connsiteY35" fmla="*/ 1397328 h 2311729"/>
                <a:gd name="connsiteX36" fmla="*/ 9191035 w 12191999"/>
                <a:gd name="connsiteY36" fmla="*/ 1800479 h 2311729"/>
                <a:gd name="connsiteX37" fmla="*/ 9210518 w 12191999"/>
                <a:gd name="connsiteY37" fmla="*/ 1836373 h 2311729"/>
                <a:gd name="connsiteX38" fmla="*/ 9258709 w 12191999"/>
                <a:gd name="connsiteY38" fmla="*/ 1810216 h 2311729"/>
                <a:gd name="connsiteX39" fmla="*/ 9470570 w 12191999"/>
                <a:gd name="connsiteY39" fmla="*/ 1767443 h 2311729"/>
                <a:gd name="connsiteX40" fmla="*/ 9682431 w 12191999"/>
                <a:gd name="connsiteY40" fmla="*/ 1810216 h 2311729"/>
                <a:gd name="connsiteX41" fmla="*/ 9768141 w 12191999"/>
                <a:gd name="connsiteY41" fmla="*/ 1856738 h 2311729"/>
                <a:gd name="connsiteX42" fmla="*/ 9791010 w 12191999"/>
                <a:gd name="connsiteY42" fmla="*/ 1783067 h 2311729"/>
                <a:gd name="connsiteX43" fmla="*/ 10570028 w 12191999"/>
                <a:gd name="connsiteY43" fmla="*/ 1266699 h 2311729"/>
                <a:gd name="connsiteX44" fmla="*/ 10821441 w 12191999"/>
                <a:gd name="connsiteY44" fmla="*/ 1304709 h 2311729"/>
                <a:gd name="connsiteX45" fmla="*/ 10893902 w 12191999"/>
                <a:gd name="connsiteY45" fmla="*/ 1333259 h 2311729"/>
                <a:gd name="connsiteX46" fmla="*/ 10916253 w 12191999"/>
                <a:gd name="connsiteY46" fmla="*/ 1261255 h 2311729"/>
                <a:gd name="connsiteX47" fmla="*/ 11444514 w 12191999"/>
                <a:gd name="connsiteY47" fmla="*/ 911100 h 2311729"/>
                <a:gd name="connsiteX48" fmla="*/ 11446790 w 12191999"/>
                <a:gd name="connsiteY48" fmla="*/ 911330 h 2311729"/>
                <a:gd name="connsiteX49" fmla="*/ 11437256 w 12191999"/>
                <a:gd name="connsiteY49" fmla="*/ 816759 h 2311729"/>
                <a:gd name="connsiteX50" fmla="*/ 12173467 w 12191999"/>
                <a:gd name="connsiteY50" fmla="*/ 936 h 2311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2191999" h="2311729">
                  <a:moveTo>
                    <a:pt x="12191999" y="0"/>
                  </a:moveTo>
                  <a:lnTo>
                    <a:pt x="12191999" y="2311729"/>
                  </a:lnTo>
                  <a:lnTo>
                    <a:pt x="0" y="2311729"/>
                  </a:lnTo>
                  <a:lnTo>
                    <a:pt x="0" y="2020458"/>
                  </a:lnTo>
                  <a:lnTo>
                    <a:pt x="0" y="237172"/>
                  </a:lnTo>
                  <a:lnTo>
                    <a:pt x="63480" y="213939"/>
                  </a:lnTo>
                  <a:cubicBezTo>
                    <a:pt x="153468" y="185949"/>
                    <a:pt x="249145" y="170871"/>
                    <a:pt x="348343" y="170871"/>
                  </a:cubicBezTo>
                  <a:cubicBezTo>
                    <a:pt x="877401" y="170871"/>
                    <a:pt x="1306287" y="599757"/>
                    <a:pt x="1306287" y="1128815"/>
                  </a:cubicBezTo>
                  <a:cubicBezTo>
                    <a:pt x="1306287" y="1194948"/>
                    <a:pt x="1299586" y="1259515"/>
                    <a:pt x="1286825" y="1321874"/>
                  </a:cubicBezTo>
                  <a:lnTo>
                    <a:pt x="1256605" y="1419229"/>
                  </a:lnTo>
                  <a:lnTo>
                    <a:pt x="1344679" y="1371424"/>
                  </a:lnTo>
                  <a:cubicBezTo>
                    <a:pt x="1448867" y="1327356"/>
                    <a:pt x="1563416" y="1302987"/>
                    <a:pt x="1683656" y="1302987"/>
                  </a:cubicBezTo>
                  <a:cubicBezTo>
                    <a:pt x="1924137" y="1302987"/>
                    <a:pt x="2141852" y="1400461"/>
                    <a:pt x="2299446" y="1558056"/>
                  </a:cubicBezTo>
                  <a:lnTo>
                    <a:pt x="2381189" y="1657129"/>
                  </a:lnTo>
                  <a:lnTo>
                    <a:pt x="2427737" y="1596410"/>
                  </a:lnTo>
                  <a:cubicBezTo>
                    <a:pt x="2583425" y="1416679"/>
                    <a:pt x="2813321" y="1302987"/>
                    <a:pt x="3069771" y="1302987"/>
                  </a:cubicBezTo>
                  <a:cubicBezTo>
                    <a:pt x="3245622" y="1302987"/>
                    <a:pt x="3408987" y="1356446"/>
                    <a:pt x="3544503" y="1447998"/>
                  </a:cubicBezTo>
                  <a:lnTo>
                    <a:pt x="3657745" y="1541431"/>
                  </a:lnTo>
                  <a:lnTo>
                    <a:pt x="3713651" y="1519404"/>
                  </a:lnTo>
                  <a:cubicBezTo>
                    <a:pt x="3771598" y="1501381"/>
                    <a:pt x="3833208" y="1491671"/>
                    <a:pt x="3897086" y="1491671"/>
                  </a:cubicBezTo>
                  <a:cubicBezTo>
                    <a:pt x="4024841" y="1491671"/>
                    <a:pt x="4143526" y="1530508"/>
                    <a:pt x="4241977" y="1597020"/>
                  </a:cubicBezTo>
                  <a:lnTo>
                    <a:pt x="4317999" y="1659743"/>
                  </a:lnTo>
                  <a:lnTo>
                    <a:pt x="4359994" y="1582372"/>
                  </a:lnTo>
                  <a:cubicBezTo>
                    <a:pt x="4503453" y="1370026"/>
                    <a:pt x="4746395" y="1230415"/>
                    <a:pt x="5021945" y="1230415"/>
                  </a:cubicBezTo>
                  <a:cubicBezTo>
                    <a:pt x="5352605" y="1230415"/>
                    <a:pt x="5636309" y="1431455"/>
                    <a:pt x="5757498" y="1717972"/>
                  </a:cubicBezTo>
                  <a:lnTo>
                    <a:pt x="5775109" y="1774705"/>
                  </a:lnTo>
                  <a:lnTo>
                    <a:pt x="5877396" y="1742952"/>
                  </a:lnTo>
                  <a:cubicBezTo>
                    <a:pt x="5915189" y="1735219"/>
                    <a:pt x="5954321" y="1731157"/>
                    <a:pt x="5994403" y="1731157"/>
                  </a:cubicBezTo>
                  <a:cubicBezTo>
                    <a:pt x="6114640" y="1731157"/>
                    <a:pt x="6226343" y="1767710"/>
                    <a:pt x="6319003" y="1830310"/>
                  </a:cubicBezTo>
                  <a:lnTo>
                    <a:pt x="6349718" y="1855653"/>
                  </a:lnTo>
                  <a:lnTo>
                    <a:pt x="6372196" y="1783240"/>
                  </a:lnTo>
                  <a:cubicBezTo>
                    <a:pt x="6513213" y="1449839"/>
                    <a:pt x="6843343" y="1215901"/>
                    <a:pt x="7228113" y="1215901"/>
                  </a:cubicBezTo>
                  <a:cubicBezTo>
                    <a:pt x="7484626" y="1215901"/>
                    <a:pt x="7716855" y="1319874"/>
                    <a:pt x="7884955" y="1487974"/>
                  </a:cubicBezTo>
                  <a:lnTo>
                    <a:pt x="7933395" y="1546684"/>
                  </a:lnTo>
                  <a:lnTo>
                    <a:pt x="8036368" y="1487498"/>
                  </a:lnTo>
                  <a:cubicBezTo>
                    <a:pt x="8156294" y="1429711"/>
                    <a:pt x="8290765" y="1397328"/>
                    <a:pt x="8432799" y="1397328"/>
                  </a:cubicBezTo>
                  <a:cubicBezTo>
                    <a:pt x="8748430" y="1397328"/>
                    <a:pt x="9026710" y="1557246"/>
                    <a:pt x="9191035" y="1800479"/>
                  </a:cubicBezTo>
                  <a:lnTo>
                    <a:pt x="9210518" y="1836373"/>
                  </a:lnTo>
                  <a:lnTo>
                    <a:pt x="9258709" y="1810216"/>
                  </a:lnTo>
                  <a:cubicBezTo>
                    <a:pt x="9323827" y="1782674"/>
                    <a:pt x="9395420" y="1767443"/>
                    <a:pt x="9470570" y="1767443"/>
                  </a:cubicBezTo>
                  <a:cubicBezTo>
                    <a:pt x="9545720" y="1767443"/>
                    <a:pt x="9617313" y="1782674"/>
                    <a:pt x="9682431" y="1810216"/>
                  </a:cubicBezTo>
                  <a:lnTo>
                    <a:pt x="9768141" y="1856738"/>
                  </a:lnTo>
                  <a:lnTo>
                    <a:pt x="9791010" y="1783067"/>
                  </a:lnTo>
                  <a:cubicBezTo>
                    <a:pt x="9919358" y="1479619"/>
                    <a:pt x="10219827" y="1266699"/>
                    <a:pt x="10570028" y="1266699"/>
                  </a:cubicBezTo>
                  <a:cubicBezTo>
                    <a:pt x="10657578" y="1266699"/>
                    <a:pt x="10742020" y="1280007"/>
                    <a:pt x="10821441" y="1304709"/>
                  </a:cubicBezTo>
                  <a:lnTo>
                    <a:pt x="10893902" y="1333259"/>
                  </a:lnTo>
                  <a:lnTo>
                    <a:pt x="10916253" y="1261255"/>
                  </a:lnTo>
                  <a:cubicBezTo>
                    <a:pt x="11003287" y="1055484"/>
                    <a:pt x="11207039" y="911100"/>
                    <a:pt x="11444514" y="911100"/>
                  </a:cubicBezTo>
                  <a:lnTo>
                    <a:pt x="11446790" y="911330"/>
                  </a:lnTo>
                  <a:lnTo>
                    <a:pt x="11437256" y="816759"/>
                  </a:lnTo>
                  <a:cubicBezTo>
                    <a:pt x="11437256" y="392161"/>
                    <a:pt x="11759948" y="42931"/>
                    <a:pt x="12173467" y="936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bg1"/>
              </a:solidFill>
            </a:ln>
            <a:effectLst>
              <a:innerShdw blurRad="266700" dist="139700" dir="16200000">
                <a:srgbClr val="18ACCA">
                  <a:alpha val="30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9" name="组合 8"/>
          <p:cNvGrpSpPr/>
          <p:nvPr/>
        </p:nvGrpSpPr>
        <p:grpSpPr>
          <a:xfrm rot="19652793">
            <a:off x="6112908" y="1985957"/>
            <a:ext cx="827909" cy="842598"/>
            <a:chOff x="2817684" y="410418"/>
            <a:chExt cx="604235" cy="612489"/>
          </a:xfrm>
        </p:grpSpPr>
        <p:grpSp>
          <p:nvGrpSpPr>
            <p:cNvPr id="10" name="组合 9"/>
            <p:cNvGrpSpPr/>
            <p:nvPr/>
          </p:nvGrpSpPr>
          <p:grpSpPr>
            <a:xfrm rot="21335217">
              <a:off x="2817684" y="410418"/>
              <a:ext cx="604235" cy="612489"/>
              <a:chOff x="7973451" y="5027358"/>
              <a:chExt cx="1573291" cy="1594779"/>
            </a:xfrm>
          </p:grpSpPr>
          <p:sp>
            <p:nvSpPr>
              <p:cNvPr id="12" name="五角星 2"/>
              <p:cNvSpPr/>
              <p:nvPr/>
            </p:nvSpPr>
            <p:spPr>
              <a:xfrm rot="20480842">
                <a:off x="7975659" y="5027358"/>
                <a:ext cx="1571083" cy="1580289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C4EF39"/>
              </a:solidFill>
              <a:ln w="63500">
                <a:noFill/>
              </a:ln>
              <a:effectLst>
                <a:outerShdw blurRad="190500" dist="63500" dir="5400000" algn="t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aseline="-25000"/>
              </a:p>
            </p:txBody>
          </p:sp>
          <p:sp>
            <p:nvSpPr>
              <p:cNvPr id="13" name="五角星 2"/>
              <p:cNvSpPr/>
              <p:nvPr/>
            </p:nvSpPr>
            <p:spPr>
              <a:xfrm rot="20480842">
                <a:off x="7973451" y="5041848"/>
                <a:ext cx="1571083" cy="1580289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FF8FA7"/>
              </a:solidFill>
              <a:ln w="25400">
                <a:solidFill>
                  <a:schemeClr val="bg1"/>
                </a:solidFill>
              </a:ln>
              <a:effectLst>
                <a:innerShdw blurRad="368300">
                  <a:srgbClr val="FF3B65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aseline="-25000"/>
              </a:p>
            </p:txBody>
          </p:sp>
        </p:grpSp>
        <p:sp>
          <p:nvSpPr>
            <p:cNvPr id="11" name="弧形 10"/>
            <p:cNvSpPr/>
            <p:nvPr/>
          </p:nvSpPr>
          <p:spPr>
            <a:xfrm rot="15881703">
              <a:off x="2988235" y="627531"/>
              <a:ext cx="197224" cy="197224"/>
            </a:xfrm>
            <a:prstGeom prst="arc">
              <a:avLst>
                <a:gd name="adj1" fmla="val 16200000"/>
                <a:gd name="adj2" fmla="val 20358260"/>
              </a:avLst>
            </a:prstGeom>
            <a:ln w="41275">
              <a:solidFill>
                <a:schemeClr val="bg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4" name="组合 16"/>
          <p:cNvGrpSpPr/>
          <p:nvPr/>
        </p:nvGrpSpPr>
        <p:grpSpPr>
          <a:xfrm>
            <a:off x="2286654" y="2100638"/>
            <a:ext cx="3069488" cy="1932925"/>
            <a:chOff x="594424" y="1153191"/>
            <a:chExt cx="2605976" cy="1634460"/>
          </a:xfrm>
        </p:grpSpPr>
        <p:sp>
          <p:nvSpPr>
            <p:cNvPr id="18" name="任意多边形 17"/>
            <p:cNvSpPr/>
            <p:nvPr/>
          </p:nvSpPr>
          <p:spPr>
            <a:xfrm>
              <a:off x="616196" y="1175175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>
              <a:outerShdw blurRad="152400" dist="889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任意多边形 18"/>
            <p:cNvSpPr/>
            <p:nvPr/>
          </p:nvSpPr>
          <p:spPr>
            <a:xfrm>
              <a:off x="594424" y="1153191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71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25"/>
          <p:cNvGrpSpPr/>
          <p:nvPr/>
        </p:nvGrpSpPr>
        <p:grpSpPr>
          <a:xfrm rot="2224307">
            <a:off x="2824739" y="783745"/>
            <a:ext cx="522098" cy="514561"/>
            <a:chOff x="10646778" y="4753862"/>
            <a:chExt cx="751521" cy="737702"/>
          </a:xfrm>
        </p:grpSpPr>
        <p:sp>
          <p:nvSpPr>
            <p:cNvPr id="27" name="五角星 2"/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chemeClr val="bg1"/>
            </a:solidFill>
            <a:ln w="15875">
              <a:noFill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7" name="组合 27"/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29" name="五角星 2"/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FFFF00"/>
              </a:solidFill>
              <a:ln w="15875">
                <a:solidFill>
                  <a:srgbClr val="FFFF00"/>
                </a:solidFill>
              </a:ln>
              <a:effectLst>
                <a:innerShdw blurRad="292100">
                  <a:srgbClr val="FFC00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0" name="五角星 2"/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1" name="五角星 2"/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20" name="组合 31"/>
          <p:cNvGrpSpPr/>
          <p:nvPr/>
        </p:nvGrpSpPr>
        <p:grpSpPr>
          <a:xfrm rot="1562261">
            <a:off x="5560066" y="554630"/>
            <a:ext cx="642123" cy="632854"/>
            <a:chOff x="10646778" y="4753862"/>
            <a:chExt cx="751521" cy="737702"/>
          </a:xfrm>
        </p:grpSpPr>
        <p:sp>
          <p:nvSpPr>
            <p:cNvPr id="33" name="五角星 2"/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chemeClr val="bg1"/>
            </a:solidFill>
            <a:ln w="15875">
              <a:noFill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21" name="组合 33"/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35" name="五角星 2"/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8AFA4C"/>
              </a:solidFill>
              <a:ln w="15875">
                <a:solidFill>
                  <a:schemeClr val="bg1"/>
                </a:solidFill>
              </a:ln>
              <a:effectLst>
                <a:innerShdw blurRad="292100">
                  <a:srgbClr val="76CE0C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6" name="五角星 2"/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7" name="五角星 2"/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84" name="弧形 83"/>
          <p:cNvSpPr/>
          <p:nvPr/>
        </p:nvSpPr>
        <p:spPr>
          <a:xfrm rot="17645248">
            <a:off x="4621908" y="2330369"/>
            <a:ext cx="2632658" cy="2622100"/>
          </a:xfrm>
          <a:prstGeom prst="arc">
            <a:avLst>
              <a:gd name="adj1" fmla="val 17218111"/>
              <a:gd name="adj2" fmla="val 20438047"/>
            </a:avLst>
          </a:prstGeom>
          <a:ln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126013" tIns="63007" rIns="126013" bIns="63007" rtlCol="0" anchor="ctr"/>
          <a:lstStyle/>
          <a:p>
            <a:pPr algn="ctr"/>
            <a:endParaRPr lang="zh-CN" altLang="en-US"/>
          </a:p>
        </p:txBody>
      </p:sp>
      <p:sp>
        <p:nvSpPr>
          <p:cNvPr id="85" name="弧形 84"/>
          <p:cNvSpPr/>
          <p:nvPr/>
        </p:nvSpPr>
        <p:spPr>
          <a:xfrm rot="6270057" flipH="1">
            <a:off x="2218707" y="1116791"/>
            <a:ext cx="1372047" cy="1366544"/>
          </a:xfrm>
          <a:prstGeom prst="arc">
            <a:avLst>
              <a:gd name="adj1" fmla="val 16200000"/>
              <a:gd name="adj2" fmla="val 20531645"/>
            </a:avLst>
          </a:prstGeom>
          <a:ln>
            <a:solidFill>
              <a:srgbClr val="FFFF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126013" tIns="63007" rIns="126013" bIns="63007" rtlCol="0" anchor="ctr"/>
          <a:lstStyle/>
          <a:p>
            <a:pPr algn="ctr"/>
            <a:endParaRPr lang="zh-CN" altLang="en-US"/>
          </a:p>
        </p:txBody>
      </p:sp>
      <p:sp>
        <p:nvSpPr>
          <p:cNvPr id="86" name="弧形 85"/>
          <p:cNvSpPr/>
          <p:nvPr/>
        </p:nvSpPr>
        <p:spPr>
          <a:xfrm rot="18280354">
            <a:off x="3676909" y="1454721"/>
            <a:ext cx="4000077" cy="2765902"/>
          </a:xfrm>
          <a:prstGeom prst="arc">
            <a:avLst>
              <a:gd name="adj1" fmla="val 15659802"/>
              <a:gd name="adj2" fmla="val 18892968"/>
            </a:avLst>
          </a:prstGeom>
          <a:ln>
            <a:solidFill>
              <a:srgbClr val="64E4F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126013" tIns="63007" rIns="126013" bIns="63007" rtlCol="0" anchor="ctr"/>
          <a:lstStyle/>
          <a:p>
            <a:pPr algn="ctr"/>
            <a:endParaRPr lang="zh-CN" altLang="en-US"/>
          </a:p>
        </p:txBody>
      </p:sp>
      <p:grpSp>
        <p:nvGrpSpPr>
          <p:cNvPr id="22" name="组合 124"/>
          <p:cNvGrpSpPr/>
          <p:nvPr/>
        </p:nvGrpSpPr>
        <p:grpSpPr>
          <a:xfrm>
            <a:off x="5549602" y="4975342"/>
            <a:ext cx="5759610" cy="288985"/>
            <a:chOff x="8050736" y="5435599"/>
            <a:chExt cx="3205094" cy="0"/>
          </a:xfrm>
        </p:grpSpPr>
        <p:cxnSp>
          <p:nvCxnSpPr>
            <p:cNvPr id="126" name="直接连接符 125"/>
            <p:cNvCxnSpPr/>
            <p:nvPr/>
          </p:nvCxnSpPr>
          <p:spPr>
            <a:xfrm>
              <a:off x="8316687" y="5435599"/>
              <a:ext cx="2307770" cy="0"/>
            </a:xfrm>
            <a:prstGeom prst="line">
              <a:avLst/>
            </a:prstGeom>
            <a:ln w="69850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直接连接符 126"/>
            <p:cNvCxnSpPr/>
            <p:nvPr/>
          </p:nvCxnSpPr>
          <p:spPr>
            <a:xfrm>
              <a:off x="10757431" y="5435599"/>
              <a:ext cx="239485" cy="0"/>
            </a:xfrm>
            <a:prstGeom prst="line">
              <a:avLst/>
            </a:prstGeom>
            <a:ln w="69850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直接连接符 127"/>
            <p:cNvCxnSpPr/>
            <p:nvPr/>
          </p:nvCxnSpPr>
          <p:spPr>
            <a:xfrm>
              <a:off x="8050736" y="5435599"/>
              <a:ext cx="116114" cy="0"/>
            </a:xfrm>
            <a:prstGeom prst="line">
              <a:avLst/>
            </a:prstGeom>
            <a:ln w="69850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直接连接符 128"/>
            <p:cNvCxnSpPr/>
            <p:nvPr/>
          </p:nvCxnSpPr>
          <p:spPr>
            <a:xfrm>
              <a:off x="11139716" y="5435599"/>
              <a:ext cx="116114" cy="0"/>
            </a:xfrm>
            <a:prstGeom prst="line">
              <a:avLst/>
            </a:prstGeom>
            <a:ln w="69850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组合 77"/>
          <p:cNvGrpSpPr/>
          <p:nvPr/>
        </p:nvGrpSpPr>
        <p:grpSpPr>
          <a:xfrm rot="920444">
            <a:off x="11879093" y="4205401"/>
            <a:ext cx="794665" cy="783194"/>
            <a:chOff x="10646778" y="4753862"/>
            <a:chExt cx="751521" cy="737702"/>
          </a:xfrm>
        </p:grpSpPr>
        <p:sp>
          <p:nvSpPr>
            <p:cNvPr id="79" name="五角星 2"/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chemeClr val="bg1"/>
            </a:solidFill>
            <a:ln w="15875">
              <a:noFill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24" name="组合 79"/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81" name="五角星 2"/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64E4F2"/>
              </a:solidFill>
              <a:ln w="15875">
                <a:solidFill>
                  <a:schemeClr val="bg1"/>
                </a:solidFill>
              </a:ln>
              <a:effectLst>
                <a:innerShdw blurRad="292100">
                  <a:srgbClr val="00B0F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2" name="五角星 2"/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3" name="五角星 2"/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pic>
        <p:nvPicPr>
          <p:cNvPr id="49" name="2-secret garden songs from a 神秘园之歌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 cstate="print"/>
          <a:stretch>
            <a:fillRect/>
          </a:stretch>
        </p:blipFill>
        <p:spPr>
          <a:xfrm>
            <a:off x="16049030" y="8746530"/>
            <a:ext cx="729258" cy="729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469262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900" advTm="0">
        <p14:warp dir="in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8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2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" presetClass="exit" presetSubtype="2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1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7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87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nodeType="withEffect">
                                  <p:stCondLst>
                                    <p:cond delay="9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9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6" presetClass="emph" presetSubtype="0" fill="hold" grpId="1" nodeType="withEffect">
                                  <p:stCondLst>
                                    <p:cond delay="10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75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375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nodeType="withEffect">
                                  <p:stCondLst>
                                    <p:cond delay="11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8" presetClass="emph" presetSubtype="0" fill="hold" nodeType="withEffect">
                                  <p:stCondLst>
                                    <p:cond delay="11750"/>
                                  </p:stCondLst>
                                  <p:childTnLst>
                                    <p:animRot by="10800000">
                                      <p:cBhvr>
                                        <p:cTn id="73" dur="4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4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</p:childTnLst>
        </p:cTn>
      </p:par>
    </p:tnLst>
    <p:bldLst>
      <p:bldP spid="2" grpId="0"/>
      <p:bldP spid="2" grpId="1"/>
      <p:bldP spid="84" grpId="0" animBg="1"/>
      <p:bldP spid="85" grpId="0" animBg="1"/>
      <p:bldP spid="8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4221564" y="-2615806"/>
            <a:ext cx="8380034" cy="14734506"/>
          </a:xfrm>
          <a:prstGeom prst="rect">
            <a:avLst/>
          </a:prstGeom>
          <a:effectLst>
            <a:outerShdw blurRad="127000" dist="635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96456" y="417414"/>
            <a:ext cx="803766" cy="1251738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628988" y="540280"/>
            <a:ext cx="803766" cy="1251738"/>
          </a:xfrm>
          <a:prstGeom prst="rect">
            <a:avLst/>
          </a:prstGeom>
        </p:spPr>
      </p:pic>
      <p:grpSp>
        <p:nvGrpSpPr>
          <p:cNvPr id="3" name="组合 33"/>
          <p:cNvGrpSpPr/>
          <p:nvPr/>
        </p:nvGrpSpPr>
        <p:grpSpPr>
          <a:xfrm>
            <a:off x="7857007" y="1592958"/>
            <a:ext cx="1064275" cy="264276"/>
            <a:chOff x="6232688" y="2672443"/>
            <a:chExt cx="1600305" cy="395787"/>
          </a:xfrm>
        </p:grpSpPr>
        <p:pic>
          <p:nvPicPr>
            <p:cNvPr id="35" name="图片 3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6646036" y="2678043"/>
              <a:ext cx="381393" cy="384587"/>
            </a:xfrm>
            <a:prstGeom prst="rect">
              <a:avLst/>
            </a:prstGeom>
          </p:spPr>
        </p:pic>
        <p:pic>
          <p:nvPicPr>
            <p:cNvPr id="36" name="图片 3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6232688" y="2678043"/>
              <a:ext cx="393975" cy="384587"/>
            </a:xfrm>
            <a:prstGeom prst="rect">
              <a:avLst/>
            </a:prstGeom>
          </p:spPr>
        </p:pic>
        <p:pic>
          <p:nvPicPr>
            <p:cNvPr id="37" name="图片 3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flipH="1">
              <a:off x="7048030" y="2675730"/>
              <a:ext cx="385942" cy="389213"/>
            </a:xfrm>
            <a:prstGeom prst="rect">
              <a:avLst/>
            </a:prstGeom>
          </p:spPr>
        </p:pic>
        <p:pic>
          <p:nvPicPr>
            <p:cNvPr id="38" name="图片 3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flipH="1">
              <a:off x="7449727" y="2672443"/>
              <a:ext cx="383266" cy="395787"/>
            </a:xfrm>
            <a:prstGeom prst="rect">
              <a:avLst/>
            </a:prstGeom>
          </p:spPr>
        </p:pic>
      </p:grpSp>
      <p:pic>
        <p:nvPicPr>
          <p:cNvPr id="2050" name="Picture 2" descr="http://static-news.17house.com/web/toutiao/201704/23/1492944845740468073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628503" y="3153718"/>
            <a:ext cx="5286381" cy="44405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0" cstate="print"/>
          <a:srcRect t="7512" r="6667" b="11107"/>
          <a:stretch>
            <a:fillRect/>
          </a:stretch>
        </p:blipFill>
        <p:spPr bwMode="auto">
          <a:xfrm>
            <a:off x="9469264" y="2793678"/>
            <a:ext cx="4608512" cy="53491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3" name="TextBox 12"/>
          <p:cNvSpPr txBox="1"/>
          <p:nvPr/>
        </p:nvSpPr>
        <p:spPr>
          <a:xfrm>
            <a:off x="3636616" y="1569542"/>
            <a:ext cx="35283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7200" dirty="0" smtClean="0">
                <a:solidFill>
                  <a:srgbClr val="00B0F0"/>
                </a:solidFill>
                <a:latin typeface="华文琥珀" pitchFamily="2" charset="-122"/>
                <a:ea typeface="华文琥珀" pitchFamily="2" charset="-122"/>
              </a:rPr>
              <a:t>山竹</a:t>
            </a:r>
            <a:endParaRPr lang="zh-CN" altLang="en-US" sz="7200" dirty="0">
              <a:solidFill>
                <a:srgbClr val="00B0F0"/>
              </a:solidFill>
              <a:latin typeface="华文琥珀" pitchFamily="2" charset="-122"/>
              <a:ea typeface="华文琥珀" pitchFamily="2" charset="-122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613280" y="1569542"/>
            <a:ext cx="35283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7200" dirty="0" smtClean="0">
                <a:solidFill>
                  <a:srgbClr val="00B0F0"/>
                </a:solidFill>
                <a:latin typeface="华文琥珀" pitchFamily="2" charset="-122"/>
                <a:ea typeface="华文琥珀" pitchFamily="2" charset="-122"/>
              </a:rPr>
              <a:t>老师</a:t>
            </a:r>
            <a:endParaRPr lang="zh-CN" altLang="en-US" sz="7200" dirty="0">
              <a:solidFill>
                <a:srgbClr val="00B0F0"/>
              </a:solidFill>
              <a:latin typeface="华文琥珀" pitchFamily="2" charset="-122"/>
              <a:ea typeface="华文琥珀" pitchFamily="2" charset="-122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444928" y="1713558"/>
            <a:ext cx="35283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dirty="0" smtClean="0">
                <a:solidFill>
                  <a:srgbClr val="FF0000"/>
                </a:solidFill>
                <a:latin typeface="华文琥珀" pitchFamily="2" charset="-122"/>
                <a:ea typeface="华文琥珀" pitchFamily="2" charset="-122"/>
              </a:rPr>
              <a:t>=</a:t>
            </a:r>
            <a:r>
              <a:rPr lang="zh-CN" altLang="en-US" sz="8000" dirty="0" smtClean="0">
                <a:solidFill>
                  <a:srgbClr val="FF0000"/>
                </a:solidFill>
                <a:latin typeface="华文琥珀" pitchFamily="2" charset="-122"/>
                <a:ea typeface="华文琥珀" pitchFamily="2" charset="-122"/>
              </a:rPr>
              <a:t>？</a:t>
            </a:r>
            <a:endParaRPr lang="zh-CN" altLang="en-US" sz="8000" dirty="0">
              <a:solidFill>
                <a:srgbClr val="FF0000"/>
              </a:solidFill>
              <a:latin typeface="华文琥珀" pitchFamily="2" charset="-122"/>
              <a:ea typeface="华文琥珀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Tm="2000">
        <p:fade/>
      </p:transition>
    </mc:Choice>
    <mc:Fallback>
      <p:transition spd="med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1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3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4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7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0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5378670" y="-656744"/>
            <a:ext cx="6136243" cy="10789276"/>
          </a:xfrm>
          <a:prstGeom prst="rect">
            <a:avLst/>
          </a:prstGeom>
          <a:effectLst>
            <a:outerShdw blurRad="127000" dist="635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50548" y="3192619"/>
            <a:ext cx="2862149" cy="2967548"/>
          </a:xfrm>
          <a:prstGeom prst="rect">
            <a:avLst/>
          </a:prstGeom>
          <a:effectLst>
            <a:outerShdw blurRad="50800" dist="635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28373" y="457851"/>
            <a:ext cx="2254754" cy="2266377"/>
          </a:xfrm>
          <a:prstGeom prst="rect">
            <a:avLst/>
          </a:prstGeom>
          <a:effectLst>
            <a:outerShdw blurRad="50800" dist="635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413668" y="524150"/>
            <a:ext cx="2220497" cy="2176311"/>
          </a:xfrm>
          <a:prstGeom prst="rect">
            <a:avLst/>
          </a:prstGeom>
          <a:effectLst>
            <a:outerShdw blurRad="50800" dist="635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20" name="文本框 19"/>
          <p:cNvSpPr txBox="1"/>
          <p:nvPr/>
        </p:nvSpPr>
        <p:spPr>
          <a:xfrm>
            <a:off x="4650329" y="3655771"/>
            <a:ext cx="7477631" cy="1020622"/>
          </a:xfrm>
          <a:prstGeom prst="rect">
            <a:avLst/>
          </a:prstGeom>
          <a:noFill/>
        </p:spPr>
        <p:txBody>
          <a:bodyPr wrap="square" lIns="126013" tIns="63007" rIns="126013" bIns="63007" rtlCol="0">
            <a:spAutoFit/>
          </a:bodyPr>
          <a:lstStyle/>
          <a:p>
            <a:pPr algn="ctr"/>
            <a:r>
              <a:rPr lang="zh-CN" altLang="en-US" sz="5800" b="1" dirty="0" smtClean="0">
                <a:solidFill>
                  <a:srgbClr val="ED761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说说你是谁？</a:t>
            </a:r>
            <a:endParaRPr lang="zh-CN" altLang="en-US" sz="5800" b="1" dirty="0">
              <a:solidFill>
                <a:srgbClr val="ED761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9340653" y="6681007"/>
            <a:ext cx="2202068" cy="2229672"/>
          </a:xfrm>
          <a:prstGeom prst="rect">
            <a:avLst/>
          </a:prstGeom>
          <a:effectLst>
            <a:outerShdw blurRad="50800" dist="635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12235500" y="3838328"/>
            <a:ext cx="2548369" cy="2561504"/>
          </a:xfrm>
          <a:prstGeom prst="rect">
            <a:avLst/>
          </a:prstGeom>
          <a:effectLst>
            <a:outerShdw blurRad="50800" dist="635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82930" y="316872"/>
            <a:ext cx="1960357" cy="1984733"/>
          </a:xfrm>
          <a:prstGeom prst="rect">
            <a:avLst/>
          </a:prstGeom>
          <a:effectLst>
            <a:outerShdw blurRad="50800" dist="635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02492" y="6315767"/>
            <a:ext cx="2558261" cy="2911414"/>
          </a:xfrm>
          <a:prstGeom prst="rect">
            <a:avLst/>
          </a:prstGeom>
          <a:effectLst>
            <a:outerShdw blurRad="50800" dist="635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634165" y="1735894"/>
            <a:ext cx="1858085" cy="1926510"/>
          </a:xfrm>
          <a:prstGeom prst="rect">
            <a:avLst/>
          </a:prstGeom>
          <a:effectLst>
            <a:outerShdw blurRad="50800" dist="635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94639" y="6831222"/>
            <a:ext cx="1845515" cy="1808791"/>
          </a:xfrm>
          <a:prstGeom prst="rect">
            <a:avLst/>
          </a:prstGeom>
          <a:effectLst>
            <a:outerShdw blurRad="50800" dist="635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4" name="TextBox 13"/>
          <p:cNvSpPr txBox="1"/>
          <p:nvPr/>
        </p:nvSpPr>
        <p:spPr>
          <a:xfrm>
            <a:off x="5220792" y="4737894"/>
            <a:ext cx="68407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400" b="1" dirty="0" smtClean="0"/>
              <a:t>用一种水果来形容你自己</a:t>
            </a:r>
            <a:endParaRPr lang="zh-CN" altLang="en-US" sz="4400" b="1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Tm="2000">
        <p:fade/>
      </p:transition>
    </mc:Choice>
    <mc:Fallback>
      <p:transition spd="med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16778288" cy="9475788"/>
          </a:xfrm>
          <a:prstGeom prst="rect">
            <a:avLst/>
          </a:prstGeom>
          <a:solidFill>
            <a:srgbClr val="19B4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6013" tIns="63007" rIns="126013" bIns="63007" rtlCol="0" anchor="ctr"/>
          <a:lstStyle/>
          <a:p>
            <a:pPr algn="ctr"/>
            <a:endParaRPr lang="zh-CN" altLang="en-US"/>
          </a:p>
        </p:txBody>
      </p:sp>
      <p:pic>
        <p:nvPicPr>
          <p:cNvPr id="42" name="图片 4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977" t="53872" r="50938" b="13292"/>
          <a:stretch/>
        </p:blipFill>
        <p:spPr>
          <a:xfrm rot="18722889">
            <a:off x="1792436" y="5784050"/>
            <a:ext cx="1991028" cy="987662"/>
          </a:xfrm>
          <a:prstGeom prst="rect">
            <a:avLst/>
          </a:prstGeom>
          <a:effectLst>
            <a:outerShdw blurRad="152400" dist="38100" dir="5400000" algn="t" rotWithShape="0">
              <a:prstClr val="black">
                <a:alpha val="30000"/>
              </a:prstClr>
            </a:outerShdw>
          </a:effectLst>
        </p:spPr>
      </p:pic>
      <p:grpSp>
        <p:nvGrpSpPr>
          <p:cNvPr id="7" name="组合 69"/>
          <p:cNvGrpSpPr/>
          <p:nvPr/>
        </p:nvGrpSpPr>
        <p:grpSpPr>
          <a:xfrm>
            <a:off x="5015788" y="4500003"/>
            <a:ext cx="7867719" cy="107573"/>
            <a:chOff x="8084458" y="5435599"/>
            <a:chExt cx="3171372" cy="0"/>
          </a:xfrm>
        </p:grpSpPr>
        <p:cxnSp>
          <p:nvCxnSpPr>
            <p:cNvPr id="71" name="直接连接符 70"/>
            <p:cNvCxnSpPr/>
            <p:nvPr/>
          </p:nvCxnSpPr>
          <p:spPr>
            <a:xfrm>
              <a:off x="8316687" y="5435599"/>
              <a:ext cx="2307770" cy="0"/>
            </a:xfrm>
            <a:prstGeom prst="line">
              <a:avLst/>
            </a:prstGeom>
            <a:ln w="698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直接连接符 71"/>
            <p:cNvCxnSpPr/>
            <p:nvPr/>
          </p:nvCxnSpPr>
          <p:spPr>
            <a:xfrm>
              <a:off x="10740571" y="5435599"/>
              <a:ext cx="239485" cy="0"/>
            </a:xfrm>
            <a:prstGeom prst="line">
              <a:avLst/>
            </a:prstGeom>
            <a:ln w="698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直接连接符 72"/>
            <p:cNvCxnSpPr/>
            <p:nvPr/>
          </p:nvCxnSpPr>
          <p:spPr>
            <a:xfrm>
              <a:off x="8084458" y="5435599"/>
              <a:ext cx="116114" cy="0"/>
            </a:xfrm>
            <a:prstGeom prst="line">
              <a:avLst/>
            </a:prstGeom>
            <a:ln w="698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直接连接符 73"/>
            <p:cNvCxnSpPr/>
            <p:nvPr/>
          </p:nvCxnSpPr>
          <p:spPr>
            <a:xfrm>
              <a:off x="11139716" y="5435599"/>
              <a:ext cx="116114" cy="0"/>
            </a:xfrm>
            <a:prstGeom prst="line">
              <a:avLst/>
            </a:prstGeom>
            <a:ln w="698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1" name="图片 4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4733" t="28988" r="26407" b="39971"/>
          <a:stretch/>
        </p:blipFill>
        <p:spPr>
          <a:xfrm rot="2818787" flipV="1">
            <a:off x="13651714" y="3494566"/>
            <a:ext cx="1900585" cy="1145243"/>
          </a:xfrm>
          <a:prstGeom prst="rect">
            <a:avLst/>
          </a:prstGeom>
          <a:effectLst>
            <a:outerShdw blurRad="152400" dist="38100" dir="5400000" algn="t" rotWithShape="0">
              <a:prstClr val="black">
                <a:alpha val="30000"/>
              </a:prstClr>
            </a:outerShdw>
          </a:effectLst>
        </p:spPr>
      </p:pic>
      <p:pic>
        <p:nvPicPr>
          <p:cNvPr id="100" name="图片 9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1375" t="37503" r="39510" b="33696"/>
          <a:stretch/>
        </p:blipFill>
        <p:spPr>
          <a:xfrm>
            <a:off x="4102637" y="6262147"/>
            <a:ext cx="1903692" cy="1619991"/>
          </a:xfrm>
          <a:prstGeom prst="rect">
            <a:avLst/>
          </a:prstGeom>
        </p:spPr>
      </p:pic>
      <p:pic>
        <p:nvPicPr>
          <p:cNvPr id="85" name="图片 8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8875" t="37711" r="28427" b="31505"/>
          <a:stretch/>
        </p:blipFill>
        <p:spPr>
          <a:xfrm rot="21197252">
            <a:off x="12104887" y="5584994"/>
            <a:ext cx="1318293" cy="1804911"/>
          </a:xfrm>
          <a:prstGeom prst="rect">
            <a:avLst/>
          </a:prstGeom>
        </p:spPr>
      </p:pic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585" t="46432" r="65656" b="32019"/>
          <a:stretch/>
        </p:blipFill>
        <p:spPr>
          <a:xfrm rot="21293339">
            <a:off x="936456" y="4860302"/>
            <a:ext cx="1384375" cy="898120"/>
          </a:xfrm>
          <a:prstGeom prst="rect">
            <a:avLst/>
          </a:prstGeom>
        </p:spPr>
      </p:pic>
      <p:pic>
        <p:nvPicPr>
          <p:cNvPr id="84" name="图片 8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9105" t="40275" r="46753" b="28732"/>
          <a:stretch/>
        </p:blipFill>
        <p:spPr>
          <a:xfrm rot="786674">
            <a:off x="13918849" y="6247035"/>
            <a:ext cx="1681759" cy="2081588"/>
          </a:xfrm>
          <a:prstGeom prst="rect">
            <a:avLst/>
          </a:prstGeom>
        </p:spPr>
      </p:pic>
      <p:pic>
        <p:nvPicPr>
          <p:cNvPr id="87" name="图片 86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7619" t="47715" r="25829" b="33558"/>
          <a:stretch/>
        </p:blipFill>
        <p:spPr>
          <a:xfrm rot="18555295">
            <a:off x="10020770" y="6278529"/>
            <a:ext cx="1561180" cy="616898"/>
          </a:xfrm>
          <a:prstGeom prst="rect">
            <a:avLst/>
          </a:prstGeom>
        </p:spPr>
      </p:pic>
      <p:pic>
        <p:nvPicPr>
          <p:cNvPr id="88" name="图片 87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0447" t="36684" r="58009" b="33815"/>
          <a:stretch/>
        </p:blipFill>
        <p:spPr>
          <a:xfrm rot="19359801">
            <a:off x="13610937" y="5607052"/>
            <a:ext cx="798967" cy="1153140"/>
          </a:xfrm>
          <a:prstGeom prst="rect">
            <a:avLst/>
          </a:prstGeom>
        </p:spPr>
      </p:pic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4791" t="54898" r="26118" b="28684"/>
          <a:stretch/>
        </p:blipFill>
        <p:spPr>
          <a:xfrm>
            <a:off x="2865902" y="6898993"/>
            <a:ext cx="599222" cy="611186"/>
          </a:xfrm>
          <a:prstGeom prst="rect">
            <a:avLst/>
          </a:prstGeom>
        </p:spPr>
      </p:pic>
      <p:pic>
        <p:nvPicPr>
          <p:cNvPr id="90" name="图片 89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4791" t="54898" r="26118" b="28684"/>
          <a:stretch/>
        </p:blipFill>
        <p:spPr>
          <a:xfrm>
            <a:off x="15772142" y="5334470"/>
            <a:ext cx="599222" cy="61118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649" t="31862" r="24936" b="18961"/>
          <a:stretch/>
        </p:blipFill>
        <p:spPr>
          <a:xfrm rot="314948">
            <a:off x="7016475" y="6044262"/>
            <a:ext cx="6212571" cy="3170897"/>
          </a:xfrm>
          <a:prstGeom prst="rect">
            <a:avLst/>
          </a:prstGeom>
        </p:spPr>
      </p:pic>
      <p:grpSp>
        <p:nvGrpSpPr>
          <p:cNvPr id="8" name="组合 93"/>
          <p:cNvGrpSpPr/>
          <p:nvPr/>
        </p:nvGrpSpPr>
        <p:grpSpPr>
          <a:xfrm>
            <a:off x="2627429" y="1036658"/>
            <a:ext cx="1798998" cy="1806242"/>
            <a:chOff x="2132930" y="1035327"/>
            <a:chExt cx="1307248" cy="1307248"/>
          </a:xfrm>
        </p:grpSpPr>
        <p:grpSp>
          <p:nvGrpSpPr>
            <p:cNvPr id="9" name="组合 42"/>
            <p:cNvGrpSpPr/>
            <p:nvPr/>
          </p:nvGrpSpPr>
          <p:grpSpPr>
            <a:xfrm rot="20755360">
              <a:off x="2132930" y="1035327"/>
              <a:ext cx="1307248" cy="1307248"/>
              <a:chOff x="5153025" y="4019551"/>
              <a:chExt cx="1866899" cy="1866899"/>
            </a:xfrm>
          </p:grpSpPr>
          <p:sp>
            <p:nvSpPr>
              <p:cNvPr id="44" name="椭圆 43"/>
              <p:cNvSpPr/>
              <p:nvPr/>
            </p:nvSpPr>
            <p:spPr>
              <a:xfrm>
                <a:off x="5566468" y="4396051"/>
                <a:ext cx="1047657" cy="1047657"/>
              </a:xfrm>
              <a:prstGeom prst="ellipse">
                <a:avLst/>
              </a:prstGeom>
              <a:solidFill>
                <a:srgbClr val="FFC000"/>
              </a:solidFill>
              <a:ln w="22225">
                <a:solidFill>
                  <a:srgbClr val="FFFF00"/>
                </a:solidFill>
              </a:ln>
              <a:effectLst>
                <a:innerShdw blurRad="241300" dist="76200">
                  <a:srgbClr val="FFFF0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10" name="组合 44"/>
              <p:cNvGrpSpPr/>
              <p:nvPr/>
            </p:nvGrpSpPr>
            <p:grpSpPr>
              <a:xfrm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55" name="直接连接符 54"/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直接连接符 55"/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" name="组合 45"/>
              <p:cNvGrpSpPr/>
              <p:nvPr/>
            </p:nvGrpSpPr>
            <p:grpSpPr>
              <a:xfrm rot="16200000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53" name="直接连接符 52"/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直接连接符 53"/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" name="组合 46"/>
              <p:cNvGrpSpPr/>
              <p:nvPr/>
            </p:nvGrpSpPr>
            <p:grpSpPr>
              <a:xfrm rot="2700000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51" name="直接连接符 50"/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直接连接符 51"/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" name="组合 47"/>
              <p:cNvGrpSpPr/>
              <p:nvPr/>
            </p:nvGrpSpPr>
            <p:grpSpPr>
              <a:xfrm rot="18900000" flipH="1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49" name="直接连接符 48"/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直接连接符 49"/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93" name="弧形 92"/>
            <p:cNvSpPr/>
            <p:nvPr/>
          </p:nvSpPr>
          <p:spPr>
            <a:xfrm>
              <a:off x="2477044" y="1366932"/>
              <a:ext cx="594214" cy="594214"/>
            </a:xfrm>
            <a:prstGeom prst="arc">
              <a:avLst/>
            </a:prstGeom>
            <a:ln w="508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4" name="组合 90"/>
          <p:cNvGrpSpPr/>
          <p:nvPr/>
        </p:nvGrpSpPr>
        <p:grpSpPr>
          <a:xfrm>
            <a:off x="832493" y="1244843"/>
            <a:ext cx="3586271" cy="2258355"/>
            <a:chOff x="594424" y="1153191"/>
            <a:chExt cx="2605976" cy="1634460"/>
          </a:xfrm>
        </p:grpSpPr>
        <p:sp>
          <p:nvSpPr>
            <p:cNvPr id="82" name="任意多边形 81"/>
            <p:cNvSpPr/>
            <p:nvPr/>
          </p:nvSpPr>
          <p:spPr>
            <a:xfrm>
              <a:off x="616196" y="1175175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>
              <a:outerShdw blurRad="152400" dist="889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3" name="任意多边形 82"/>
            <p:cNvSpPr/>
            <p:nvPr/>
          </p:nvSpPr>
          <p:spPr>
            <a:xfrm>
              <a:off x="594424" y="1153191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71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98" name="图片 97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4570" t="23392" r="48086" b="24296"/>
          <a:stretch/>
        </p:blipFill>
        <p:spPr>
          <a:xfrm flipH="1">
            <a:off x="11092560" y="527875"/>
            <a:ext cx="2400841" cy="4089550"/>
          </a:xfrm>
          <a:prstGeom prst="rect">
            <a:avLst/>
          </a:prstGeom>
        </p:spPr>
      </p:pic>
      <p:grpSp>
        <p:nvGrpSpPr>
          <p:cNvPr id="15" name="组合 91"/>
          <p:cNvGrpSpPr/>
          <p:nvPr/>
        </p:nvGrpSpPr>
        <p:grpSpPr>
          <a:xfrm>
            <a:off x="2" y="6269619"/>
            <a:ext cx="16778287" cy="3214200"/>
            <a:chOff x="1" y="4546271"/>
            <a:chExt cx="12191999" cy="2326243"/>
          </a:xfrm>
        </p:grpSpPr>
        <p:sp>
          <p:nvSpPr>
            <p:cNvPr id="39" name="任意多边形 38"/>
            <p:cNvSpPr/>
            <p:nvPr/>
          </p:nvSpPr>
          <p:spPr>
            <a:xfrm>
              <a:off x="1" y="4546271"/>
              <a:ext cx="12191999" cy="2311729"/>
            </a:xfrm>
            <a:custGeom>
              <a:avLst/>
              <a:gdLst>
                <a:gd name="connsiteX0" fmla="*/ 12191999 w 12191999"/>
                <a:gd name="connsiteY0" fmla="*/ 0 h 2311729"/>
                <a:gd name="connsiteX1" fmla="*/ 12191999 w 12191999"/>
                <a:gd name="connsiteY1" fmla="*/ 2311729 h 2311729"/>
                <a:gd name="connsiteX2" fmla="*/ 0 w 12191999"/>
                <a:gd name="connsiteY2" fmla="*/ 2311729 h 2311729"/>
                <a:gd name="connsiteX3" fmla="*/ 0 w 12191999"/>
                <a:gd name="connsiteY3" fmla="*/ 2020458 h 2311729"/>
                <a:gd name="connsiteX4" fmla="*/ 0 w 12191999"/>
                <a:gd name="connsiteY4" fmla="*/ 237172 h 2311729"/>
                <a:gd name="connsiteX5" fmla="*/ 63480 w 12191999"/>
                <a:gd name="connsiteY5" fmla="*/ 213939 h 2311729"/>
                <a:gd name="connsiteX6" fmla="*/ 348343 w 12191999"/>
                <a:gd name="connsiteY6" fmla="*/ 170871 h 2311729"/>
                <a:gd name="connsiteX7" fmla="*/ 1306287 w 12191999"/>
                <a:gd name="connsiteY7" fmla="*/ 1128815 h 2311729"/>
                <a:gd name="connsiteX8" fmla="*/ 1286825 w 12191999"/>
                <a:gd name="connsiteY8" fmla="*/ 1321874 h 2311729"/>
                <a:gd name="connsiteX9" fmla="*/ 1256605 w 12191999"/>
                <a:gd name="connsiteY9" fmla="*/ 1419229 h 2311729"/>
                <a:gd name="connsiteX10" fmla="*/ 1344679 w 12191999"/>
                <a:gd name="connsiteY10" fmla="*/ 1371424 h 2311729"/>
                <a:gd name="connsiteX11" fmla="*/ 1683656 w 12191999"/>
                <a:gd name="connsiteY11" fmla="*/ 1302987 h 2311729"/>
                <a:gd name="connsiteX12" fmla="*/ 2299446 w 12191999"/>
                <a:gd name="connsiteY12" fmla="*/ 1558056 h 2311729"/>
                <a:gd name="connsiteX13" fmla="*/ 2381189 w 12191999"/>
                <a:gd name="connsiteY13" fmla="*/ 1657129 h 2311729"/>
                <a:gd name="connsiteX14" fmla="*/ 2427737 w 12191999"/>
                <a:gd name="connsiteY14" fmla="*/ 1596410 h 2311729"/>
                <a:gd name="connsiteX15" fmla="*/ 3069771 w 12191999"/>
                <a:gd name="connsiteY15" fmla="*/ 1302987 h 2311729"/>
                <a:gd name="connsiteX16" fmla="*/ 3544503 w 12191999"/>
                <a:gd name="connsiteY16" fmla="*/ 1447998 h 2311729"/>
                <a:gd name="connsiteX17" fmla="*/ 3657745 w 12191999"/>
                <a:gd name="connsiteY17" fmla="*/ 1541431 h 2311729"/>
                <a:gd name="connsiteX18" fmla="*/ 3713651 w 12191999"/>
                <a:gd name="connsiteY18" fmla="*/ 1519404 h 2311729"/>
                <a:gd name="connsiteX19" fmla="*/ 3897086 w 12191999"/>
                <a:gd name="connsiteY19" fmla="*/ 1491671 h 2311729"/>
                <a:gd name="connsiteX20" fmla="*/ 4241977 w 12191999"/>
                <a:gd name="connsiteY20" fmla="*/ 1597020 h 2311729"/>
                <a:gd name="connsiteX21" fmla="*/ 4317999 w 12191999"/>
                <a:gd name="connsiteY21" fmla="*/ 1659743 h 2311729"/>
                <a:gd name="connsiteX22" fmla="*/ 4359994 w 12191999"/>
                <a:gd name="connsiteY22" fmla="*/ 1582372 h 2311729"/>
                <a:gd name="connsiteX23" fmla="*/ 5021945 w 12191999"/>
                <a:gd name="connsiteY23" fmla="*/ 1230415 h 2311729"/>
                <a:gd name="connsiteX24" fmla="*/ 5757498 w 12191999"/>
                <a:gd name="connsiteY24" fmla="*/ 1717972 h 2311729"/>
                <a:gd name="connsiteX25" fmla="*/ 5775109 w 12191999"/>
                <a:gd name="connsiteY25" fmla="*/ 1774705 h 2311729"/>
                <a:gd name="connsiteX26" fmla="*/ 5877396 w 12191999"/>
                <a:gd name="connsiteY26" fmla="*/ 1742952 h 2311729"/>
                <a:gd name="connsiteX27" fmla="*/ 5994403 w 12191999"/>
                <a:gd name="connsiteY27" fmla="*/ 1731157 h 2311729"/>
                <a:gd name="connsiteX28" fmla="*/ 6319003 w 12191999"/>
                <a:gd name="connsiteY28" fmla="*/ 1830310 h 2311729"/>
                <a:gd name="connsiteX29" fmla="*/ 6349718 w 12191999"/>
                <a:gd name="connsiteY29" fmla="*/ 1855653 h 2311729"/>
                <a:gd name="connsiteX30" fmla="*/ 6372196 w 12191999"/>
                <a:gd name="connsiteY30" fmla="*/ 1783240 h 2311729"/>
                <a:gd name="connsiteX31" fmla="*/ 7228113 w 12191999"/>
                <a:gd name="connsiteY31" fmla="*/ 1215901 h 2311729"/>
                <a:gd name="connsiteX32" fmla="*/ 7884955 w 12191999"/>
                <a:gd name="connsiteY32" fmla="*/ 1487974 h 2311729"/>
                <a:gd name="connsiteX33" fmla="*/ 7933395 w 12191999"/>
                <a:gd name="connsiteY33" fmla="*/ 1546684 h 2311729"/>
                <a:gd name="connsiteX34" fmla="*/ 8036368 w 12191999"/>
                <a:gd name="connsiteY34" fmla="*/ 1487498 h 2311729"/>
                <a:gd name="connsiteX35" fmla="*/ 8432799 w 12191999"/>
                <a:gd name="connsiteY35" fmla="*/ 1397328 h 2311729"/>
                <a:gd name="connsiteX36" fmla="*/ 9191035 w 12191999"/>
                <a:gd name="connsiteY36" fmla="*/ 1800479 h 2311729"/>
                <a:gd name="connsiteX37" fmla="*/ 9210518 w 12191999"/>
                <a:gd name="connsiteY37" fmla="*/ 1836373 h 2311729"/>
                <a:gd name="connsiteX38" fmla="*/ 9258709 w 12191999"/>
                <a:gd name="connsiteY38" fmla="*/ 1810216 h 2311729"/>
                <a:gd name="connsiteX39" fmla="*/ 9470570 w 12191999"/>
                <a:gd name="connsiteY39" fmla="*/ 1767443 h 2311729"/>
                <a:gd name="connsiteX40" fmla="*/ 9682431 w 12191999"/>
                <a:gd name="connsiteY40" fmla="*/ 1810216 h 2311729"/>
                <a:gd name="connsiteX41" fmla="*/ 9768141 w 12191999"/>
                <a:gd name="connsiteY41" fmla="*/ 1856738 h 2311729"/>
                <a:gd name="connsiteX42" fmla="*/ 9791010 w 12191999"/>
                <a:gd name="connsiteY42" fmla="*/ 1783067 h 2311729"/>
                <a:gd name="connsiteX43" fmla="*/ 10570028 w 12191999"/>
                <a:gd name="connsiteY43" fmla="*/ 1266699 h 2311729"/>
                <a:gd name="connsiteX44" fmla="*/ 10821441 w 12191999"/>
                <a:gd name="connsiteY44" fmla="*/ 1304709 h 2311729"/>
                <a:gd name="connsiteX45" fmla="*/ 10893902 w 12191999"/>
                <a:gd name="connsiteY45" fmla="*/ 1333259 h 2311729"/>
                <a:gd name="connsiteX46" fmla="*/ 10916253 w 12191999"/>
                <a:gd name="connsiteY46" fmla="*/ 1261255 h 2311729"/>
                <a:gd name="connsiteX47" fmla="*/ 11444514 w 12191999"/>
                <a:gd name="connsiteY47" fmla="*/ 911100 h 2311729"/>
                <a:gd name="connsiteX48" fmla="*/ 11446790 w 12191999"/>
                <a:gd name="connsiteY48" fmla="*/ 911330 h 2311729"/>
                <a:gd name="connsiteX49" fmla="*/ 11437256 w 12191999"/>
                <a:gd name="connsiteY49" fmla="*/ 816759 h 2311729"/>
                <a:gd name="connsiteX50" fmla="*/ 12173467 w 12191999"/>
                <a:gd name="connsiteY50" fmla="*/ 936 h 2311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2191999" h="2311729">
                  <a:moveTo>
                    <a:pt x="12191999" y="0"/>
                  </a:moveTo>
                  <a:lnTo>
                    <a:pt x="12191999" y="2311729"/>
                  </a:lnTo>
                  <a:lnTo>
                    <a:pt x="0" y="2311729"/>
                  </a:lnTo>
                  <a:lnTo>
                    <a:pt x="0" y="2020458"/>
                  </a:lnTo>
                  <a:lnTo>
                    <a:pt x="0" y="237172"/>
                  </a:lnTo>
                  <a:lnTo>
                    <a:pt x="63480" y="213939"/>
                  </a:lnTo>
                  <a:cubicBezTo>
                    <a:pt x="153468" y="185949"/>
                    <a:pt x="249145" y="170871"/>
                    <a:pt x="348343" y="170871"/>
                  </a:cubicBezTo>
                  <a:cubicBezTo>
                    <a:pt x="877401" y="170871"/>
                    <a:pt x="1306287" y="599757"/>
                    <a:pt x="1306287" y="1128815"/>
                  </a:cubicBezTo>
                  <a:cubicBezTo>
                    <a:pt x="1306287" y="1194948"/>
                    <a:pt x="1299586" y="1259515"/>
                    <a:pt x="1286825" y="1321874"/>
                  </a:cubicBezTo>
                  <a:lnTo>
                    <a:pt x="1256605" y="1419229"/>
                  </a:lnTo>
                  <a:lnTo>
                    <a:pt x="1344679" y="1371424"/>
                  </a:lnTo>
                  <a:cubicBezTo>
                    <a:pt x="1448867" y="1327356"/>
                    <a:pt x="1563416" y="1302987"/>
                    <a:pt x="1683656" y="1302987"/>
                  </a:cubicBezTo>
                  <a:cubicBezTo>
                    <a:pt x="1924137" y="1302987"/>
                    <a:pt x="2141852" y="1400461"/>
                    <a:pt x="2299446" y="1558056"/>
                  </a:cubicBezTo>
                  <a:lnTo>
                    <a:pt x="2381189" y="1657129"/>
                  </a:lnTo>
                  <a:lnTo>
                    <a:pt x="2427737" y="1596410"/>
                  </a:lnTo>
                  <a:cubicBezTo>
                    <a:pt x="2583425" y="1416679"/>
                    <a:pt x="2813321" y="1302987"/>
                    <a:pt x="3069771" y="1302987"/>
                  </a:cubicBezTo>
                  <a:cubicBezTo>
                    <a:pt x="3245622" y="1302987"/>
                    <a:pt x="3408987" y="1356446"/>
                    <a:pt x="3544503" y="1447998"/>
                  </a:cubicBezTo>
                  <a:lnTo>
                    <a:pt x="3657745" y="1541431"/>
                  </a:lnTo>
                  <a:lnTo>
                    <a:pt x="3713651" y="1519404"/>
                  </a:lnTo>
                  <a:cubicBezTo>
                    <a:pt x="3771598" y="1501381"/>
                    <a:pt x="3833208" y="1491671"/>
                    <a:pt x="3897086" y="1491671"/>
                  </a:cubicBezTo>
                  <a:cubicBezTo>
                    <a:pt x="4024841" y="1491671"/>
                    <a:pt x="4143526" y="1530508"/>
                    <a:pt x="4241977" y="1597020"/>
                  </a:cubicBezTo>
                  <a:lnTo>
                    <a:pt x="4317999" y="1659743"/>
                  </a:lnTo>
                  <a:lnTo>
                    <a:pt x="4359994" y="1582372"/>
                  </a:lnTo>
                  <a:cubicBezTo>
                    <a:pt x="4503453" y="1370026"/>
                    <a:pt x="4746395" y="1230415"/>
                    <a:pt x="5021945" y="1230415"/>
                  </a:cubicBezTo>
                  <a:cubicBezTo>
                    <a:pt x="5352605" y="1230415"/>
                    <a:pt x="5636309" y="1431455"/>
                    <a:pt x="5757498" y="1717972"/>
                  </a:cubicBezTo>
                  <a:lnTo>
                    <a:pt x="5775109" y="1774705"/>
                  </a:lnTo>
                  <a:lnTo>
                    <a:pt x="5877396" y="1742952"/>
                  </a:lnTo>
                  <a:cubicBezTo>
                    <a:pt x="5915189" y="1735219"/>
                    <a:pt x="5954321" y="1731157"/>
                    <a:pt x="5994403" y="1731157"/>
                  </a:cubicBezTo>
                  <a:cubicBezTo>
                    <a:pt x="6114640" y="1731157"/>
                    <a:pt x="6226343" y="1767710"/>
                    <a:pt x="6319003" y="1830310"/>
                  </a:cubicBezTo>
                  <a:lnTo>
                    <a:pt x="6349718" y="1855653"/>
                  </a:lnTo>
                  <a:lnTo>
                    <a:pt x="6372196" y="1783240"/>
                  </a:lnTo>
                  <a:cubicBezTo>
                    <a:pt x="6513213" y="1449839"/>
                    <a:pt x="6843343" y="1215901"/>
                    <a:pt x="7228113" y="1215901"/>
                  </a:cubicBezTo>
                  <a:cubicBezTo>
                    <a:pt x="7484626" y="1215901"/>
                    <a:pt x="7716855" y="1319874"/>
                    <a:pt x="7884955" y="1487974"/>
                  </a:cubicBezTo>
                  <a:lnTo>
                    <a:pt x="7933395" y="1546684"/>
                  </a:lnTo>
                  <a:lnTo>
                    <a:pt x="8036368" y="1487498"/>
                  </a:lnTo>
                  <a:cubicBezTo>
                    <a:pt x="8156294" y="1429711"/>
                    <a:pt x="8290765" y="1397328"/>
                    <a:pt x="8432799" y="1397328"/>
                  </a:cubicBezTo>
                  <a:cubicBezTo>
                    <a:pt x="8748430" y="1397328"/>
                    <a:pt x="9026710" y="1557246"/>
                    <a:pt x="9191035" y="1800479"/>
                  </a:cubicBezTo>
                  <a:lnTo>
                    <a:pt x="9210518" y="1836373"/>
                  </a:lnTo>
                  <a:lnTo>
                    <a:pt x="9258709" y="1810216"/>
                  </a:lnTo>
                  <a:cubicBezTo>
                    <a:pt x="9323827" y="1782674"/>
                    <a:pt x="9395420" y="1767443"/>
                    <a:pt x="9470570" y="1767443"/>
                  </a:cubicBezTo>
                  <a:cubicBezTo>
                    <a:pt x="9545720" y="1767443"/>
                    <a:pt x="9617313" y="1782674"/>
                    <a:pt x="9682431" y="1810216"/>
                  </a:cubicBezTo>
                  <a:lnTo>
                    <a:pt x="9768141" y="1856738"/>
                  </a:lnTo>
                  <a:lnTo>
                    <a:pt x="9791010" y="1783067"/>
                  </a:lnTo>
                  <a:cubicBezTo>
                    <a:pt x="9919358" y="1479619"/>
                    <a:pt x="10219827" y="1266699"/>
                    <a:pt x="10570028" y="1266699"/>
                  </a:cubicBezTo>
                  <a:cubicBezTo>
                    <a:pt x="10657578" y="1266699"/>
                    <a:pt x="10742020" y="1280007"/>
                    <a:pt x="10821441" y="1304709"/>
                  </a:cubicBezTo>
                  <a:lnTo>
                    <a:pt x="10893902" y="1333259"/>
                  </a:lnTo>
                  <a:lnTo>
                    <a:pt x="10916253" y="1261255"/>
                  </a:lnTo>
                  <a:cubicBezTo>
                    <a:pt x="11003287" y="1055484"/>
                    <a:pt x="11207039" y="911100"/>
                    <a:pt x="11444514" y="911100"/>
                  </a:cubicBezTo>
                  <a:lnTo>
                    <a:pt x="11446790" y="911330"/>
                  </a:lnTo>
                  <a:lnTo>
                    <a:pt x="11437256" y="816759"/>
                  </a:lnTo>
                  <a:cubicBezTo>
                    <a:pt x="11437256" y="392161"/>
                    <a:pt x="11759948" y="42931"/>
                    <a:pt x="12173467" y="93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90500" dir="16200000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1" name="任意多边形 80"/>
            <p:cNvSpPr/>
            <p:nvPr/>
          </p:nvSpPr>
          <p:spPr>
            <a:xfrm>
              <a:off x="1" y="4560785"/>
              <a:ext cx="12191999" cy="2311729"/>
            </a:xfrm>
            <a:custGeom>
              <a:avLst/>
              <a:gdLst>
                <a:gd name="connsiteX0" fmla="*/ 12191999 w 12191999"/>
                <a:gd name="connsiteY0" fmla="*/ 0 h 2311729"/>
                <a:gd name="connsiteX1" fmla="*/ 12191999 w 12191999"/>
                <a:gd name="connsiteY1" fmla="*/ 2311729 h 2311729"/>
                <a:gd name="connsiteX2" fmla="*/ 0 w 12191999"/>
                <a:gd name="connsiteY2" fmla="*/ 2311729 h 2311729"/>
                <a:gd name="connsiteX3" fmla="*/ 0 w 12191999"/>
                <a:gd name="connsiteY3" fmla="*/ 2020458 h 2311729"/>
                <a:gd name="connsiteX4" fmla="*/ 0 w 12191999"/>
                <a:gd name="connsiteY4" fmla="*/ 237172 h 2311729"/>
                <a:gd name="connsiteX5" fmla="*/ 63480 w 12191999"/>
                <a:gd name="connsiteY5" fmla="*/ 213939 h 2311729"/>
                <a:gd name="connsiteX6" fmla="*/ 348343 w 12191999"/>
                <a:gd name="connsiteY6" fmla="*/ 170871 h 2311729"/>
                <a:gd name="connsiteX7" fmla="*/ 1306287 w 12191999"/>
                <a:gd name="connsiteY7" fmla="*/ 1128815 h 2311729"/>
                <a:gd name="connsiteX8" fmla="*/ 1286825 w 12191999"/>
                <a:gd name="connsiteY8" fmla="*/ 1321874 h 2311729"/>
                <a:gd name="connsiteX9" fmla="*/ 1256605 w 12191999"/>
                <a:gd name="connsiteY9" fmla="*/ 1419229 h 2311729"/>
                <a:gd name="connsiteX10" fmla="*/ 1344679 w 12191999"/>
                <a:gd name="connsiteY10" fmla="*/ 1371424 h 2311729"/>
                <a:gd name="connsiteX11" fmla="*/ 1683656 w 12191999"/>
                <a:gd name="connsiteY11" fmla="*/ 1302987 h 2311729"/>
                <a:gd name="connsiteX12" fmla="*/ 2299446 w 12191999"/>
                <a:gd name="connsiteY12" fmla="*/ 1558056 h 2311729"/>
                <a:gd name="connsiteX13" fmla="*/ 2381189 w 12191999"/>
                <a:gd name="connsiteY13" fmla="*/ 1657129 h 2311729"/>
                <a:gd name="connsiteX14" fmla="*/ 2427737 w 12191999"/>
                <a:gd name="connsiteY14" fmla="*/ 1596410 h 2311729"/>
                <a:gd name="connsiteX15" fmla="*/ 3069771 w 12191999"/>
                <a:gd name="connsiteY15" fmla="*/ 1302987 h 2311729"/>
                <a:gd name="connsiteX16" fmla="*/ 3544503 w 12191999"/>
                <a:gd name="connsiteY16" fmla="*/ 1447998 h 2311729"/>
                <a:gd name="connsiteX17" fmla="*/ 3657745 w 12191999"/>
                <a:gd name="connsiteY17" fmla="*/ 1541431 h 2311729"/>
                <a:gd name="connsiteX18" fmla="*/ 3713651 w 12191999"/>
                <a:gd name="connsiteY18" fmla="*/ 1519404 h 2311729"/>
                <a:gd name="connsiteX19" fmla="*/ 3897086 w 12191999"/>
                <a:gd name="connsiteY19" fmla="*/ 1491671 h 2311729"/>
                <a:gd name="connsiteX20" fmla="*/ 4241977 w 12191999"/>
                <a:gd name="connsiteY20" fmla="*/ 1597020 h 2311729"/>
                <a:gd name="connsiteX21" fmla="*/ 4317999 w 12191999"/>
                <a:gd name="connsiteY21" fmla="*/ 1659743 h 2311729"/>
                <a:gd name="connsiteX22" fmla="*/ 4359994 w 12191999"/>
                <a:gd name="connsiteY22" fmla="*/ 1582372 h 2311729"/>
                <a:gd name="connsiteX23" fmla="*/ 5021945 w 12191999"/>
                <a:gd name="connsiteY23" fmla="*/ 1230415 h 2311729"/>
                <a:gd name="connsiteX24" fmla="*/ 5757498 w 12191999"/>
                <a:gd name="connsiteY24" fmla="*/ 1717972 h 2311729"/>
                <a:gd name="connsiteX25" fmla="*/ 5775109 w 12191999"/>
                <a:gd name="connsiteY25" fmla="*/ 1774705 h 2311729"/>
                <a:gd name="connsiteX26" fmla="*/ 5877396 w 12191999"/>
                <a:gd name="connsiteY26" fmla="*/ 1742952 h 2311729"/>
                <a:gd name="connsiteX27" fmla="*/ 5994403 w 12191999"/>
                <a:gd name="connsiteY27" fmla="*/ 1731157 h 2311729"/>
                <a:gd name="connsiteX28" fmla="*/ 6319003 w 12191999"/>
                <a:gd name="connsiteY28" fmla="*/ 1830310 h 2311729"/>
                <a:gd name="connsiteX29" fmla="*/ 6349718 w 12191999"/>
                <a:gd name="connsiteY29" fmla="*/ 1855653 h 2311729"/>
                <a:gd name="connsiteX30" fmla="*/ 6372196 w 12191999"/>
                <a:gd name="connsiteY30" fmla="*/ 1783240 h 2311729"/>
                <a:gd name="connsiteX31" fmla="*/ 7228113 w 12191999"/>
                <a:gd name="connsiteY31" fmla="*/ 1215901 h 2311729"/>
                <a:gd name="connsiteX32" fmla="*/ 7884955 w 12191999"/>
                <a:gd name="connsiteY32" fmla="*/ 1487974 h 2311729"/>
                <a:gd name="connsiteX33" fmla="*/ 7933395 w 12191999"/>
                <a:gd name="connsiteY33" fmla="*/ 1546684 h 2311729"/>
                <a:gd name="connsiteX34" fmla="*/ 8036368 w 12191999"/>
                <a:gd name="connsiteY34" fmla="*/ 1487498 h 2311729"/>
                <a:gd name="connsiteX35" fmla="*/ 8432799 w 12191999"/>
                <a:gd name="connsiteY35" fmla="*/ 1397328 h 2311729"/>
                <a:gd name="connsiteX36" fmla="*/ 9191035 w 12191999"/>
                <a:gd name="connsiteY36" fmla="*/ 1800479 h 2311729"/>
                <a:gd name="connsiteX37" fmla="*/ 9210518 w 12191999"/>
                <a:gd name="connsiteY37" fmla="*/ 1836373 h 2311729"/>
                <a:gd name="connsiteX38" fmla="*/ 9258709 w 12191999"/>
                <a:gd name="connsiteY38" fmla="*/ 1810216 h 2311729"/>
                <a:gd name="connsiteX39" fmla="*/ 9470570 w 12191999"/>
                <a:gd name="connsiteY39" fmla="*/ 1767443 h 2311729"/>
                <a:gd name="connsiteX40" fmla="*/ 9682431 w 12191999"/>
                <a:gd name="connsiteY40" fmla="*/ 1810216 h 2311729"/>
                <a:gd name="connsiteX41" fmla="*/ 9768141 w 12191999"/>
                <a:gd name="connsiteY41" fmla="*/ 1856738 h 2311729"/>
                <a:gd name="connsiteX42" fmla="*/ 9791010 w 12191999"/>
                <a:gd name="connsiteY42" fmla="*/ 1783067 h 2311729"/>
                <a:gd name="connsiteX43" fmla="*/ 10570028 w 12191999"/>
                <a:gd name="connsiteY43" fmla="*/ 1266699 h 2311729"/>
                <a:gd name="connsiteX44" fmla="*/ 10821441 w 12191999"/>
                <a:gd name="connsiteY44" fmla="*/ 1304709 h 2311729"/>
                <a:gd name="connsiteX45" fmla="*/ 10893902 w 12191999"/>
                <a:gd name="connsiteY45" fmla="*/ 1333259 h 2311729"/>
                <a:gd name="connsiteX46" fmla="*/ 10916253 w 12191999"/>
                <a:gd name="connsiteY46" fmla="*/ 1261255 h 2311729"/>
                <a:gd name="connsiteX47" fmla="*/ 11444514 w 12191999"/>
                <a:gd name="connsiteY47" fmla="*/ 911100 h 2311729"/>
                <a:gd name="connsiteX48" fmla="*/ 11446790 w 12191999"/>
                <a:gd name="connsiteY48" fmla="*/ 911330 h 2311729"/>
                <a:gd name="connsiteX49" fmla="*/ 11437256 w 12191999"/>
                <a:gd name="connsiteY49" fmla="*/ 816759 h 2311729"/>
                <a:gd name="connsiteX50" fmla="*/ 12173467 w 12191999"/>
                <a:gd name="connsiteY50" fmla="*/ 936 h 2311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2191999" h="2311729">
                  <a:moveTo>
                    <a:pt x="12191999" y="0"/>
                  </a:moveTo>
                  <a:lnTo>
                    <a:pt x="12191999" y="2311729"/>
                  </a:lnTo>
                  <a:lnTo>
                    <a:pt x="0" y="2311729"/>
                  </a:lnTo>
                  <a:lnTo>
                    <a:pt x="0" y="2020458"/>
                  </a:lnTo>
                  <a:lnTo>
                    <a:pt x="0" y="237172"/>
                  </a:lnTo>
                  <a:lnTo>
                    <a:pt x="63480" y="213939"/>
                  </a:lnTo>
                  <a:cubicBezTo>
                    <a:pt x="153468" y="185949"/>
                    <a:pt x="249145" y="170871"/>
                    <a:pt x="348343" y="170871"/>
                  </a:cubicBezTo>
                  <a:cubicBezTo>
                    <a:pt x="877401" y="170871"/>
                    <a:pt x="1306287" y="599757"/>
                    <a:pt x="1306287" y="1128815"/>
                  </a:cubicBezTo>
                  <a:cubicBezTo>
                    <a:pt x="1306287" y="1194948"/>
                    <a:pt x="1299586" y="1259515"/>
                    <a:pt x="1286825" y="1321874"/>
                  </a:cubicBezTo>
                  <a:lnTo>
                    <a:pt x="1256605" y="1419229"/>
                  </a:lnTo>
                  <a:lnTo>
                    <a:pt x="1344679" y="1371424"/>
                  </a:lnTo>
                  <a:cubicBezTo>
                    <a:pt x="1448867" y="1327356"/>
                    <a:pt x="1563416" y="1302987"/>
                    <a:pt x="1683656" y="1302987"/>
                  </a:cubicBezTo>
                  <a:cubicBezTo>
                    <a:pt x="1924137" y="1302987"/>
                    <a:pt x="2141852" y="1400461"/>
                    <a:pt x="2299446" y="1558056"/>
                  </a:cubicBezTo>
                  <a:lnTo>
                    <a:pt x="2381189" y="1657129"/>
                  </a:lnTo>
                  <a:lnTo>
                    <a:pt x="2427737" y="1596410"/>
                  </a:lnTo>
                  <a:cubicBezTo>
                    <a:pt x="2583425" y="1416679"/>
                    <a:pt x="2813321" y="1302987"/>
                    <a:pt x="3069771" y="1302987"/>
                  </a:cubicBezTo>
                  <a:cubicBezTo>
                    <a:pt x="3245622" y="1302987"/>
                    <a:pt x="3408987" y="1356446"/>
                    <a:pt x="3544503" y="1447998"/>
                  </a:cubicBezTo>
                  <a:lnTo>
                    <a:pt x="3657745" y="1541431"/>
                  </a:lnTo>
                  <a:lnTo>
                    <a:pt x="3713651" y="1519404"/>
                  </a:lnTo>
                  <a:cubicBezTo>
                    <a:pt x="3771598" y="1501381"/>
                    <a:pt x="3833208" y="1491671"/>
                    <a:pt x="3897086" y="1491671"/>
                  </a:cubicBezTo>
                  <a:cubicBezTo>
                    <a:pt x="4024841" y="1491671"/>
                    <a:pt x="4143526" y="1530508"/>
                    <a:pt x="4241977" y="1597020"/>
                  </a:cubicBezTo>
                  <a:lnTo>
                    <a:pt x="4317999" y="1659743"/>
                  </a:lnTo>
                  <a:lnTo>
                    <a:pt x="4359994" y="1582372"/>
                  </a:lnTo>
                  <a:cubicBezTo>
                    <a:pt x="4503453" y="1370026"/>
                    <a:pt x="4746395" y="1230415"/>
                    <a:pt x="5021945" y="1230415"/>
                  </a:cubicBezTo>
                  <a:cubicBezTo>
                    <a:pt x="5352605" y="1230415"/>
                    <a:pt x="5636309" y="1431455"/>
                    <a:pt x="5757498" y="1717972"/>
                  </a:cubicBezTo>
                  <a:lnTo>
                    <a:pt x="5775109" y="1774705"/>
                  </a:lnTo>
                  <a:lnTo>
                    <a:pt x="5877396" y="1742952"/>
                  </a:lnTo>
                  <a:cubicBezTo>
                    <a:pt x="5915189" y="1735219"/>
                    <a:pt x="5954321" y="1731157"/>
                    <a:pt x="5994403" y="1731157"/>
                  </a:cubicBezTo>
                  <a:cubicBezTo>
                    <a:pt x="6114640" y="1731157"/>
                    <a:pt x="6226343" y="1767710"/>
                    <a:pt x="6319003" y="1830310"/>
                  </a:cubicBezTo>
                  <a:lnTo>
                    <a:pt x="6349718" y="1855653"/>
                  </a:lnTo>
                  <a:lnTo>
                    <a:pt x="6372196" y="1783240"/>
                  </a:lnTo>
                  <a:cubicBezTo>
                    <a:pt x="6513213" y="1449839"/>
                    <a:pt x="6843343" y="1215901"/>
                    <a:pt x="7228113" y="1215901"/>
                  </a:cubicBezTo>
                  <a:cubicBezTo>
                    <a:pt x="7484626" y="1215901"/>
                    <a:pt x="7716855" y="1319874"/>
                    <a:pt x="7884955" y="1487974"/>
                  </a:cubicBezTo>
                  <a:lnTo>
                    <a:pt x="7933395" y="1546684"/>
                  </a:lnTo>
                  <a:lnTo>
                    <a:pt x="8036368" y="1487498"/>
                  </a:lnTo>
                  <a:cubicBezTo>
                    <a:pt x="8156294" y="1429711"/>
                    <a:pt x="8290765" y="1397328"/>
                    <a:pt x="8432799" y="1397328"/>
                  </a:cubicBezTo>
                  <a:cubicBezTo>
                    <a:pt x="8748430" y="1397328"/>
                    <a:pt x="9026710" y="1557246"/>
                    <a:pt x="9191035" y="1800479"/>
                  </a:cubicBezTo>
                  <a:lnTo>
                    <a:pt x="9210518" y="1836373"/>
                  </a:lnTo>
                  <a:lnTo>
                    <a:pt x="9258709" y="1810216"/>
                  </a:lnTo>
                  <a:cubicBezTo>
                    <a:pt x="9323827" y="1782674"/>
                    <a:pt x="9395420" y="1767443"/>
                    <a:pt x="9470570" y="1767443"/>
                  </a:cubicBezTo>
                  <a:cubicBezTo>
                    <a:pt x="9545720" y="1767443"/>
                    <a:pt x="9617313" y="1782674"/>
                    <a:pt x="9682431" y="1810216"/>
                  </a:cubicBezTo>
                  <a:lnTo>
                    <a:pt x="9768141" y="1856738"/>
                  </a:lnTo>
                  <a:lnTo>
                    <a:pt x="9791010" y="1783067"/>
                  </a:lnTo>
                  <a:cubicBezTo>
                    <a:pt x="9919358" y="1479619"/>
                    <a:pt x="10219827" y="1266699"/>
                    <a:pt x="10570028" y="1266699"/>
                  </a:cubicBezTo>
                  <a:cubicBezTo>
                    <a:pt x="10657578" y="1266699"/>
                    <a:pt x="10742020" y="1280007"/>
                    <a:pt x="10821441" y="1304709"/>
                  </a:cubicBezTo>
                  <a:lnTo>
                    <a:pt x="10893902" y="1333259"/>
                  </a:lnTo>
                  <a:lnTo>
                    <a:pt x="10916253" y="1261255"/>
                  </a:lnTo>
                  <a:cubicBezTo>
                    <a:pt x="11003287" y="1055484"/>
                    <a:pt x="11207039" y="911100"/>
                    <a:pt x="11444514" y="911100"/>
                  </a:cubicBezTo>
                  <a:lnTo>
                    <a:pt x="11446790" y="911330"/>
                  </a:lnTo>
                  <a:lnTo>
                    <a:pt x="11437256" y="816759"/>
                  </a:lnTo>
                  <a:cubicBezTo>
                    <a:pt x="11437256" y="392161"/>
                    <a:pt x="11759948" y="42931"/>
                    <a:pt x="12173467" y="936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bg1"/>
              </a:solidFill>
            </a:ln>
            <a:effectLst>
              <a:innerShdw blurRad="266700" dist="139700" dir="16200000">
                <a:srgbClr val="18ACCA">
                  <a:alpha val="30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文本框 3"/>
          <p:cNvSpPr txBox="1"/>
          <p:nvPr/>
        </p:nvSpPr>
        <p:spPr>
          <a:xfrm>
            <a:off x="5477004" y="4715515"/>
            <a:ext cx="5900773" cy="742798"/>
          </a:xfrm>
          <a:prstGeom prst="rect">
            <a:avLst/>
          </a:prstGeom>
          <a:noFill/>
        </p:spPr>
        <p:txBody>
          <a:bodyPr wrap="square" lIns="126013" tIns="63007" rIns="126013" bIns="63007" rtlCol="0">
            <a:spAutoFit/>
          </a:bodyPr>
          <a:lstStyle/>
          <a:p>
            <a:pPr algn="ctr"/>
            <a:r>
              <a:rPr lang="zh-CN" altLang="en-US" sz="4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用心看看我自己</a:t>
            </a:r>
            <a:endParaRPr lang="en-US" altLang="zh-CN" sz="4000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曲目 9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15"/>
              </p:ext>
            </p:extLst>
          </p:nvPr>
        </p:nvPicPr>
        <p:blipFill>
          <a:blip r:embed="rId16" cstate="print"/>
          <a:stretch>
            <a:fillRect/>
          </a:stretch>
        </p:blipFill>
        <p:spPr>
          <a:xfrm>
            <a:off x="7855290" y="-3286855"/>
            <a:ext cx="838914" cy="842292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4212680" y="2793678"/>
            <a:ext cx="7650743" cy="1604572"/>
          </a:xfrm>
          <a:prstGeom prst="rect">
            <a:avLst/>
          </a:prstGeom>
          <a:noFill/>
        </p:spPr>
        <p:txBody>
          <a:bodyPr wrap="none" lIns="126013" tIns="63007" rIns="126013" bIns="63007" rtlCol="0">
            <a:spAutoFit/>
          </a:bodyPr>
          <a:lstStyle/>
          <a:p>
            <a:r>
              <a:rPr lang="zh-CN" altLang="en-US" sz="9600" b="1" dirty="0" smtClean="0">
                <a:solidFill>
                  <a:schemeClr val="bg1"/>
                </a:solidFill>
                <a:effectLst>
                  <a:outerShdw blurRad="203200" dist="76200" dir="5400000" algn="t" rotWithShape="0">
                    <a:prstClr val="black">
                      <a:alpha val="25000"/>
                    </a:prstClr>
                  </a:outerShdw>
                </a:effectLst>
                <a:latin typeface="华文行楷" pitchFamily="2" charset="-122"/>
                <a:ea typeface="华文行楷" pitchFamily="2" charset="-122"/>
              </a:rPr>
              <a:t>神奇的笔记本</a:t>
            </a:r>
            <a:endParaRPr lang="zh-CN" altLang="en-US" sz="9600" b="1" dirty="0">
              <a:solidFill>
                <a:schemeClr val="bg1"/>
              </a:solidFill>
              <a:effectLst>
                <a:outerShdw blurRad="203200" dist="76200" dir="5400000" algn="t" rotWithShape="0">
                  <a:prstClr val="black">
                    <a:alpha val="25000"/>
                  </a:prstClr>
                </a:outerShdw>
              </a:effectLst>
              <a:latin typeface="华文行楷" pitchFamily="2" charset="-122"/>
              <a:ea typeface="华文行楷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565355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 advTm="0">
        <p14:vortex dir="r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37" presetClass="entr" presetSubtype="0" fill="hold" nodeType="withEffect">
                                  <p:stCondLst>
                                    <p:cond delay="6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900" decel="100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8" fill="hold" nodeType="withEffect">
                                  <p:stCondLst>
                                    <p:cond delay="6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8" fill="hold" nodeType="withEffect">
                                  <p:stCondLst>
                                    <p:cond delay="77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38" presetClass="entr" presetSubtype="0" accel="50000" fill="hold" grpId="0" nodeType="withEffect">
                                  <p:stCondLst>
                                    <p:cond delay="9500"/>
                                  </p:stCondLst>
                                  <p:iterate type="lt">
                                    <p:tmPct val="4600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60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61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32" presetClass="emph" presetSubtype="0" fill="hold" grpId="1" nodeType="withEffect">
                                  <p:stCondLst>
                                    <p:cond delay="1225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6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" presetID="32" presetClass="emph" presetSubtype="0" fill="hold" grpId="2" nodeType="withEffect">
                                  <p:stCondLst>
                                    <p:cond delay="17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7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11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42" presetClass="path" presetSubtype="0" accel="50000" fill="hold" nodeType="withEffect">
                                  <p:stCondLst>
                                    <p:cond delay="11500"/>
                                  </p:stCondLst>
                                  <p:childTnLst>
                                    <p:animMotion origin="layout" path="M -0.03685 0.02245 L 2.08333E-6 -3.7037E-6 " pathEditMode="relative" rAng="0" ptsTypes="AA">
                                      <p:cBhvr>
                                        <p:cTn id="8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38" y="-1181"/>
                                    </p:animMotion>
                                  </p:childTnLst>
                                </p:cTn>
                              </p:par>
                              <p:par>
                                <p:cTn id="82" presetID="8" presetClass="emph" presetSubtype="0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animRot by="10800000">
                                      <p:cBhvr>
                                        <p:cTn id="83" dur="5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4" presetID="22" presetClass="entr" presetSubtype="8" fill="hold" grpId="0" nodeType="withEffect">
                                  <p:stCondLst>
                                    <p:cond delay="1275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4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  <p:bldP spid="3" grpId="0"/>
      <p:bldP spid="3" grpId="1"/>
      <p:bldP spid="3" grpId="2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94" name="Picture 10" descr="PPT素材-2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37375" y="-590550"/>
            <a:ext cx="9264650" cy="10440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9874" name="Picture 2" descr="http://cdnq.duitang.com/uploads/item/201503/03/20150303143622_MNtZZ.thumb.700_0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67561">
            <a:off x="8242681" y="1319802"/>
            <a:ext cx="7002823" cy="73155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396256" y="2217614"/>
            <a:ext cx="756084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7200" b="1" dirty="0" smtClean="0">
                <a:latin typeface="华文行楷" pitchFamily="2" charset="-122"/>
                <a:ea typeface="华文行楷" pitchFamily="2" charset="-122"/>
              </a:rPr>
              <a:t>“山竹”老师的</a:t>
            </a:r>
            <a:endParaRPr lang="en-US" altLang="zh-CN" sz="7200" b="1" dirty="0" smtClean="0">
              <a:latin typeface="华文行楷" pitchFamily="2" charset="-122"/>
              <a:ea typeface="华文行楷" pitchFamily="2" charset="-122"/>
            </a:endParaRPr>
          </a:p>
          <a:p>
            <a:pPr algn="ctr"/>
            <a:r>
              <a:rPr lang="zh-CN" altLang="en-US" sz="13800" b="1" dirty="0" smtClean="0">
                <a:solidFill>
                  <a:srgbClr val="FF0000"/>
                </a:solidFill>
                <a:latin typeface="华文行楷" pitchFamily="2" charset="-122"/>
                <a:ea typeface="华文行楷" pitchFamily="2" charset="-122"/>
              </a:rPr>
              <a:t>神奇</a:t>
            </a:r>
            <a:r>
              <a:rPr lang="zh-CN" altLang="en-US" sz="7200" b="1" dirty="0" smtClean="0">
                <a:latin typeface="华文行楷" pitchFamily="2" charset="-122"/>
                <a:ea typeface="华文行楷" pitchFamily="2" charset="-122"/>
              </a:rPr>
              <a:t>笔记本</a:t>
            </a:r>
            <a:endParaRPr lang="zh-CN" altLang="en-US" sz="5400" b="1" dirty="0">
              <a:latin typeface="华文行楷" pitchFamily="2" charset="-122"/>
              <a:ea typeface="华文行楷" pitchFamily="2" charset="-122"/>
            </a:endParaRPr>
          </a:p>
        </p:txBody>
      </p:sp>
    </p:spTree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7987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4" name="Picture 4" descr="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1550" y="273050"/>
            <a:ext cx="14978063" cy="902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组合 9"/>
          <p:cNvGrpSpPr/>
          <p:nvPr/>
        </p:nvGrpSpPr>
        <p:grpSpPr>
          <a:xfrm>
            <a:off x="10333360" y="1209502"/>
            <a:ext cx="4032448" cy="792088"/>
            <a:chOff x="10333360" y="1209502"/>
            <a:chExt cx="4032448" cy="792088"/>
          </a:xfrm>
        </p:grpSpPr>
        <p:sp>
          <p:nvSpPr>
            <p:cNvPr id="5" name="TextBox 4"/>
            <p:cNvSpPr txBox="1"/>
            <p:nvPr/>
          </p:nvSpPr>
          <p:spPr>
            <a:xfrm>
              <a:off x="10333360" y="1353518"/>
              <a:ext cx="3672408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 smtClean="0"/>
                <a:t>2018.12.25  </a:t>
              </a:r>
              <a:r>
                <a:rPr lang="zh-CN" altLang="en-US" dirty="0" smtClean="0"/>
                <a:t>下雪 </a:t>
              </a:r>
              <a:endParaRPr lang="zh-CN" altLang="en-US" dirty="0"/>
            </a:p>
          </p:txBody>
        </p:sp>
        <p:pic>
          <p:nvPicPr>
            <p:cNvPr id="101378" name="Picture 2" descr="https://icweiliimg1.pstatp.com/weili/bl/247691511361438078.jpg"/>
            <p:cNvPicPr>
              <a:picLocks noChangeAspect="1" noChangeArrowheads="1"/>
            </p:cNvPicPr>
            <p:nvPr/>
          </p:nvPicPr>
          <p:blipFill>
            <a:blip r:embed="rId4" cstate="print"/>
            <a:srcRect l="17650" t="20365" r="15825" b="13110"/>
            <a:stretch>
              <a:fillRect/>
            </a:stretch>
          </p:blipFill>
          <p:spPr bwMode="auto">
            <a:xfrm>
              <a:off x="13573720" y="1209502"/>
              <a:ext cx="792088" cy="792088"/>
            </a:xfrm>
            <a:prstGeom prst="rect">
              <a:avLst/>
            </a:prstGeom>
            <a:noFill/>
          </p:spPr>
        </p:pic>
      </p:grpSp>
      <p:sp>
        <p:nvSpPr>
          <p:cNvPr id="7" name="TextBox 6"/>
          <p:cNvSpPr txBox="1"/>
          <p:nvPr/>
        </p:nvSpPr>
        <p:spPr>
          <a:xfrm>
            <a:off x="3204568" y="2505646"/>
            <a:ext cx="89289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/>
              <a:t>1. </a:t>
            </a:r>
            <a:r>
              <a:rPr lang="zh-CN" altLang="en-US" b="1" dirty="0" smtClean="0"/>
              <a:t>今天发生了一件让我特别高兴的事情，那就是我写的一篇文章杂志上发表了。</a:t>
            </a:r>
            <a:endParaRPr lang="zh-CN" alt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3204568" y="3801790"/>
            <a:ext cx="892899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/>
              <a:t>2. </a:t>
            </a:r>
            <a:r>
              <a:rPr lang="zh-CN" altLang="en-US" b="1" dirty="0" smtClean="0"/>
              <a:t>今天我最不高兴的事情是：本来有一个上展示课的机会，我却没有好好把握。也许，下次我应该更加自信一些，勇敢一些，努力争取一下。</a:t>
            </a:r>
            <a:endParaRPr lang="en-US" altLang="zh-CN" b="1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3348584" y="5673998"/>
            <a:ext cx="89289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/>
              <a:t>3. </a:t>
            </a:r>
            <a:r>
              <a:rPr lang="zh-CN" altLang="en-US" b="1" dirty="0" smtClean="0"/>
              <a:t>其实，很多时候，我们要多相信自己一些，多给自己一些机会。</a:t>
            </a:r>
            <a:endParaRPr lang="en-US" altLang="zh-CN" b="1" dirty="0" smtClean="0"/>
          </a:p>
        </p:txBody>
      </p:sp>
      <p:pic>
        <p:nvPicPr>
          <p:cNvPr id="11" name="卡农.mp3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14077776" y="7906246"/>
            <a:ext cx="801266" cy="801266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3924648" y="6970142"/>
            <a:ext cx="8533106" cy="923330"/>
          </a:xfrm>
          <a:prstGeom prst="rect">
            <a:avLst/>
          </a:prstGeom>
          <a:solidFill>
            <a:srgbClr val="FFFFCC"/>
          </a:solidFill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zh-CN" altLang="en-US" sz="5400" b="1" cap="none" spc="0" dirty="0" smtClean="0">
                <a:ln w="11430">
                  <a:solidFill>
                    <a:srgbClr val="FF3399"/>
                  </a:solidFill>
                </a:ln>
                <a:solidFill>
                  <a:srgbClr val="FF339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说说我的日记写了些什么？</a:t>
            </a:r>
            <a:endParaRPr lang="zh-CN" altLang="en-US" sz="5400" b="1" cap="none" spc="0" dirty="0">
              <a:ln w="11430">
                <a:solidFill>
                  <a:srgbClr val="FF3399"/>
                </a:solidFill>
              </a:ln>
              <a:solidFill>
                <a:srgbClr val="FF3399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7" grpId="0"/>
      <p:bldP spid="8" grpId="0"/>
      <p:bldP spid="9" grpId="0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Picture 5" descr="PPT素材-1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750" y="-87313"/>
            <a:ext cx="15554325" cy="9950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/>
          <p:cNvSpPr/>
          <p:nvPr/>
        </p:nvSpPr>
        <p:spPr>
          <a:xfrm rot="19071450">
            <a:off x="2323784" y="2105515"/>
            <a:ext cx="1576072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zh-CN" altLang="en-US" sz="5400" b="1" cap="none" spc="0" dirty="0" smtClean="0">
                <a:ln w="11430">
                  <a:solidFill>
                    <a:srgbClr val="FF6600"/>
                  </a:solidFill>
                </a:ln>
                <a:solidFill>
                  <a:srgbClr val="FF66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心情</a:t>
            </a:r>
            <a:endParaRPr lang="en-US" altLang="zh-CN" sz="5400" b="1" cap="none" spc="0" dirty="0" smtClean="0">
              <a:ln w="11430">
                <a:solidFill>
                  <a:srgbClr val="FF6600"/>
                </a:solidFill>
              </a:ln>
              <a:solidFill>
                <a:srgbClr val="FF66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r>
              <a:rPr lang="zh-CN" altLang="en-US" sz="5400" b="1" cap="none" spc="0" dirty="0" smtClean="0">
                <a:ln w="11430">
                  <a:solidFill>
                    <a:srgbClr val="FF6600"/>
                  </a:solidFill>
                </a:ln>
                <a:solidFill>
                  <a:srgbClr val="FF66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话吧</a:t>
            </a:r>
            <a:endParaRPr lang="zh-CN" altLang="en-US" sz="5400" b="1" cap="none" spc="0" dirty="0">
              <a:ln w="11430">
                <a:solidFill>
                  <a:srgbClr val="FF6600"/>
                </a:solidFill>
              </a:ln>
              <a:solidFill>
                <a:srgbClr val="FF66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860752" y="3945806"/>
            <a:ext cx="74888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b="1" dirty="0" smtClean="0"/>
              <a:t>1. </a:t>
            </a:r>
            <a:r>
              <a:rPr lang="zh-CN" altLang="en-US" sz="4800" b="1" dirty="0" smtClean="0"/>
              <a:t>这本笔记本神奇在哪？</a:t>
            </a:r>
            <a:endParaRPr lang="zh-CN" altLang="en-US" sz="48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4860752" y="5347057"/>
            <a:ext cx="87129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b="1" dirty="0" smtClean="0"/>
              <a:t>2. </a:t>
            </a:r>
            <a:r>
              <a:rPr lang="zh-CN" altLang="en-US" sz="4800" b="1" dirty="0" smtClean="0"/>
              <a:t>小齐的笔记本和山竹老师的笔记本有什么相似的地方？</a:t>
            </a:r>
            <a:endParaRPr lang="zh-CN" altLang="en-US" sz="48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6876976" y="2073598"/>
            <a:ext cx="4104456" cy="830997"/>
          </a:xfrm>
          <a:prstGeom prst="rect">
            <a:avLst/>
          </a:prstGeom>
          <a:noFill/>
          <a:ln>
            <a:solidFill>
              <a:schemeClr val="accent2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4800" dirty="0" smtClean="0">
                <a:solidFill>
                  <a:srgbClr val="FF0000"/>
                </a:solidFill>
                <a:latin typeface="华文琥珀" pitchFamily="2" charset="-122"/>
                <a:ea typeface="华文琥珀" pitchFamily="2" charset="-122"/>
              </a:rPr>
              <a:t>小齐的笔记本</a:t>
            </a:r>
            <a:endParaRPr lang="zh-CN" altLang="en-US" sz="4800" dirty="0">
              <a:solidFill>
                <a:srgbClr val="FF0000"/>
              </a:solidFill>
              <a:latin typeface="华文琥珀" pitchFamily="2" charset="-122"/>
              <a:ea typeface="华文琥珀" pitchFamily="2" charset="-122"/>
            </a:endParaRPr>
          </a:p>
        </p:txBody>
      </p:sp>
      <p:sp>
        <p:nvSpPr>
          <p:cNvPr id="10" name="燕尾形箭头 9">
            <a:hlinkClick r:id="rId4" action="ppaction://hlinksldjump"/>
          </p:cNvPr>
          <p:cNvSpPr/>
          <p:nvPr/>
        </p:nvSpPr>
        <p:spPr bwMode="auto">
          <a:xfrm>
            <a:off x="13645728" y="5529982"/>
            <a:ext cx="864096" cy="504056"/>
          </a:xfrm>
          <a:prstGeom prst="notchedRightArrow">
            <a:avLst/>
          </a:prstGeom>
          <a:solidFill>
            <a:srgbClr val="FF0000"/>
          </a:solidFill>
          <a:ln w="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5001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30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charset="0"/>
              <a:ea typeface="宋体" charset="-122"/>
            </a:endParaRPr>
          </a:p>
        </p:txBody>
      </p:sp>
    </p:spTree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4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5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2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3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6" grpId="1"/>
      <p:bldP spid="7" grpId="0"/>
      <p:bldP spid="7" grpId="1"/>
      <p:bldP spid="9" grpId="0" animBg="1"/>
      <p:bldP spid="1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TRACKING_SLIDES" val="1"/>
</p:tagLst>
</file>

<file path=ppt/theme/theme1.xml><?xml version="1.0" encoding="utf-8"?>
<a:theme xmlns:a="http://schemas.openxmlformats.org/drawingml/2006/main" name="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50018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3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宋体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50018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3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宋体" charset="-122"/>
          </a:defRPr>
        </a:defPPr>
      </a:lstStyle>
    </a:ln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主题​​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1001</TotalTime>
  <Words>1254</Words>
  <Application>Microsoft Office PowerPoint</Application>
  <PresentationFormat>自定义</PresentationFormat>
  <Paragraphs>157</Paragraphs>
  <Slides>32</Slides>
  <Notes>27</Notes>
  <HiddenSlides>0</HiddenSlides>
  <MMClips>11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32</vt:i4>
      </vt:variant>
    </vt:vector>
  </HeadingPairs>
  <TitlesOfParts>
    <vt:vector size="33" baseType="lpstr">
      <vt:lpstr>默认设计模板</vt:lpstr>
      <vt:lpstr>我们的约定</vt:lpstr>
      <vt:lpstr>幻灯片 2</vt:lpstr>
      <vt:lpstr>幻灯片 3</vt:lpstr>
      <vt:lpstr>幻灯片 4</vt:lpstr>
      <vt:lpstr>幻灯片 5</vt:lpstr>
      <vt:lpstr>幻灯片 6</vt:lpstr>
      <vt:lpstr>幻灯片 7</vt:lpstr>
      <vt:lpstr>幻灯片 8</vt:lpstr>
      <vt:lpstr>幻灯片 9</vt:lpstr>
      <vt:lpstr>幻灯片 10</vt:lpstr>
      <vt:lpstr>幻灯片 11</vt:lpstr>
      <vt:lpstr>幻灯片 12</vt:lpstr>
      <vt:lpstr>幻灯片 13</vt:lpstr>
      <vt:lpstr>幻灯片 14</vt:lpstr>
      <vt:lpstr>幻灯片 15</vt:lpstr>
      <vt:lpstr>幻灯片 16</vt:lpstr>
      <vt:lpstr>幻灯片 17</vt:lpstr>
      <vt:lpstr>幻灯片 18</vt:lpstr>
      <vt:lpstr>幻灯片 19</vt:lpstr>
      <vt:lpstr>幻灯片 20</vt:lpstr>
      <vt:lpstr>幻灯片 21</vt:lpstr>
      <vt:lpstr>幻灯片 22</vt:lpstr>
      <vt:lpstr>幻灯片 23</vt:lpstr>
      <vt:lpstr>幻灯片 24</vt:lpstr>
      <vt:lpstr>幻灯片 25</vt:lpstr>
      <vt:lpstr>幻灯片 26</vt:lpstr>
      <vt:lpstr>幻灯片 27</vt:lpstr>
      <vt:lpstr>幻灯片 28</vt:lpstr>
      <vt:lpstr>幻灯片 29</vt:lpstr>
      <vt:lpstr>幻灯片 30</vt:lpstr>
      <vt:lpstr>幻灯片 31</vt:lpstr>
      <vt:lpstr>幻灯片 32</vt:lpstr>
    </vt:vector>
  </TitlesOfParts>
  <Company>MC SYSTEM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Administrator</dc:creator>
  <cp:lastModifiedBy>DELL</cp:lastModifiedBy>
  <cp:revision>72</cp:revision>
  <dcterms:created xsi:type="dcterms:W3CDTF">2015-09-14T06:10:05Z</dcterms:created>
  <dcterms:modified xsi:type="dcterms:W3CDTF">2019-04-11T02:09:12Z</dcterms:modified>
</cp:coreProperties>
</file>